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5" r:id="rId1"/>
    <p:sldMasterId id="2147483948" r:id="rId2"/>
    <p:sldMasterId id="2147483966" r:id="rId3"/>
    <p:sldMasterId id="2147483984" r:id="rId4"/>
  </p:sldMasterIdLst>
  <p:sldIdLst>
    <p:sldId id="256" r:id="rId5"/>
    <p:sldId id="257" r:id="rId6"/>
    <p:sldId id="259" r:id="rId7"/>
    <p:sldId id="260" r:id="rId8"/>
    <p:sldId id="261" r:id="rId9"/>
    <p:sldId id="262" r:id="rId10"/>
    <p:sldId id="263" r:id="rId11"/>
    <p:sldId id="264" r:id="rId12"/>
    <p:sldId id="266" r:id="rId13"/>
    <p:sldId id="267" r:id="rId14"/>
    <p:sldId id="265" r:id="rId15"/>
    <p:sldId id="268" r:id="rId16"/>
    <p:sldId id="270" r:id="rId17"/>
    <p:sldId id="271" r:id="rId18"/>
    <p:sldId id="272" r:id="rId19"/>
    <p:sldId id="278" r:id="rId20"/>
    <p:sldId id="279" r:id="rId21"/>
    <p:sldId id="281" r:id="rId22"/>
    <p:sldId id="280" r:id="rId23"/>
    <p:sldId id="282" r:id="rId24"/>
    <p:sldId id="283" r:id="rId25"/>
    <p:sldId id="284" r:id="rId26"/>
    <p:sldId id="285" r:id="rId27"/>
    <p:sldId id="286" r:id="rId28"/>
    <p:sldId id="287" r:id="rId29"/>
    <p:sldId id="288" r:id="rId30"/>
    <p:sldId id="289" r:id="rId31"/>
    <p:sldId id="277"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1A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varScale="1">
        <p:scale>
          <a:sx n="69" d="100"/>
          <a:sy n="69" d="100"/>
        </p:scale>
        <p:origin x="7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98586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Date Placeholder 2"/>
          <p:cNvSpPr>
            <a:spLocks noGrp="1"/>
          </p:cNvSpPr>
          <p:nvPr>
            <p:ph type="dt" sz="half" idx="10"/>
          </p:nvPr>
        </p:nvSpPr>
        <p:spPr/>
        <p:txBody>
          <a:bodyPr/>
          <a:lstStyle/>
          <a:p>
            <a:fld id="{4449E032-A210-4900-9C70-54FF370E9422}" type="datetimeFigureOut">
              <a:rPr lang="en-US" smtClean="0"/>
              <a:t>5/23/2020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525101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79124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511581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5838030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099152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9725499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0163677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3805891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2922946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320609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9521154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1060520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6666920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449E032-A210-4900-9C70-54FF370E9422}" type="datetimeFigureOut">
              <a:rPr lang="en-US" smtClean="0"/>
              <a:t>5/23/2020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21907427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449E032-A210-4900-9C70-54FF370E9422}" type="datetimeFigureOut">
              <a:rPr lang="en-US" smtClean="0"/>
              <a:t>5/23/2020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05290412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4449E032-A210-4900-9C70-54FF370E9422}" type="datetimeFigureOut">
              <a:rPr lang="en-US" smtClean="0"/>
              <a:t>5/23/2020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2809886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43248906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5128765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15756934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20094751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908CCA78-8846-4C88-99FF-CDC1FC4060B4}"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843911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73721001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13113778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449E032-A210-4900-9C70-54FF370E9422}" type="datetimeFigureOut">
              <a:rPr lang="en-US" smtClean="0"/>
              <a:t>5/23/2020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507685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449E032-A210-4900-9C70-54FF370E9422}" type="datetimeFigureOut">
              <a:rPr lang="en-US" smtClean="0"/>
              <a:t>5/23/2020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29257468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8680176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908CCA78-8846-4C88-99FF-CDC1FC4060B4}" type="slidenum">
              <a:rPr lang="en-US" smtClean="0"/>
              <a:t>‹#›</a:t>
            </a:fld>
            <a:endParaRPr lang="en-US"/>
          </a:p>
        </p:txBody>
      </p:sp>
    </p:spTree>
    <p:extLst>
      <p:ext uri="{BB962C8B-B14F-4D97-AF65-F5344CB8AC3E}">
        <p14:creationId xmlns:p14="http://schemas.microsoft.com/office/powerpoint/2010/main" val="137604594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71447478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92600381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25868969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88018049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449E032-A210-4900-9C70-54FF370E9422}" type="datetimeFigureOut">
              <a:rPr lang="en-US" smtClean="0"/>
              <a:t>5/23/2020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3643242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56404620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6381785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94628220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16082298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03436265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406738040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97904699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28856837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72037393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90213468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83238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449E032-A210-4900-9C70-54FF370E9422}" type="datetimeFigureOut">
              <a:rPr lang="en-US" smtClean="0"/>
              <a:t>5/23/2020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419903135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404693452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407081628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30536484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74808497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63211481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11367858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449E032-A210-4900-9C70-54FF370E9422}" type="datetimeFigureOut">
              <a:rPr lang="en-US" smtClean="0"/>
              <a:t>5/23/2020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57076578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449E032-A210-4900-9C70-54FF370E9422}" type="datetimeFigureOut">
              <a:rPr lang="en-US" smtClean="0"/>
              <a:t>5/23/2020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8042511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49E032-A210-4900-9C70-54FF370E9422}" type="datetimeFigureOut">
              <a:rPr lang="en-US" smtClean="0"/>
              <a:t>5/23/2020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89255295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20566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449E032-A210-4900-9C70-54FF370E9422}" type="datetimeFigureOut">
              <a:rPr lang="en-US" smtClean="0"/>
              <a:t>5/23/2020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37676071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54376316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15644835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55985859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9342015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368469021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449E032-A210-4900-9C70-54FF370E9422}" type="datetimeFigureOut">
              <a:rPr lang="en-US" smtClean="0"/>
              <a:t>5/23/2020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87105380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449E032-A210-4900-9C70-54FF370E9422}" type="datetimeFigureOut">
              <a:rPr lang="en-US" smtClean="0"/>
              <a:t>5/23/2020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28855575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24280413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449E032-A210-4900-9C70-54FF370E9422}" type="datetimeFigureOut">
              <a:rPr lang="en-US" smtClean="0"/>
              <a:t>5/23/2020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89138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49E032-A210-4900-9C70-54FF370E9422}" type="datetimeFigureOut">
              <a:rPr lang="en-US" smtClean="0"/>
              <a:t>5/23/2020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185607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756137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449E032-A210-4900-9C70-54FF370E9422}" type="datetimeFigureOut">
              <a:rPr lang="en-US" smtClean="0"/>
              <a:t>5/23/2020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8CCA78-8846-4C88-99FF-CDC1FC4060B4}" type="slidenum">
              <a:rPr lang="en-US" smtClean="0"/>
              <a:t>‹#›</a:t>
            </a:fld>
            <a:endParaRPr lang="en-US"/>
          </a:p>
        </p:txBody>
      </p:sp>
    </p:spTree>
    <p:extLst>
      <p:ext uri="{BB962C8B-B14F-4D97-AF65-F5344CB8AC3E}">
        <p14:creationId xmlns:p14="http://schemas.microsoft.com/office/powerpoint/2010/main" val="2090823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1.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theme" Target="../theme/theme3.xml"/><Relationship Id="rId3" Type="http://schemas.openxmlformats.org/officeDocument/2006/relationships/slideLayout" Target="../slideLayouts/slideLayout37.xml"/><Relationship Id="rId21" Type="http://schemas.openxmlformats.org/officeDocument/2006/relationships/image" Target="../media/image7.png"/><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image" Target="../media/image6.png"/><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19" Type="http://schemas.openxmlformats.org/officeDocument/2006/relationships/image" Target="../media/image5.png"/><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image" Target="../media/image8.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theme" Target="../theme/theme4.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4449E032-A210-4900-9C70-54FF370E9422}" type="datetimeFigureOut">
              <a:rPr lang="en-US" smtClean="0"/>
              <a:t>5/23/2020</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908CCA78-8846-4C88-99FF-CDC1FC4060B4}" type="slidenum">
              <a:rPr lang="en-US" smtClean="0"/>
              <a:t>‹#›</a:t>
            </a:fld>
            <a:endParaRPr lang="en-US"/>
          </a:p>
        </p:txBody>
      </p:sp>
    </p:spTree>
    <p:extLst>
      <p:ext uri="{BB962C8B-B14F-4D97-AF65-F5344CB8AC3E}">
        <p14:creationId xmlns:p14="http://schemas.microsoft.com/office/powerpoint/2010/main" val="971002998"/>
      </p:ext>
    </p:extLst>
  </p:cSld>
  <p:clrMap bg1="dk1" tx1="lt1" bg2="dk2" tx2="lt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5" r:id="rId10"/>
    <p:sldLayoutId id="2147483796" r:id="rId11"/>
    <p:sldLayoutId id="2147483797" r:id="rId12"/>
    <p:sldLayoutId id="2147483798" r:id="rId13"/>
    <p:sldLayoutId id="2147483799" r:id="rId14"/>
    <p:sldLayoutId id="2147483800" r:id="rId15"/>
    <p:sldLayoutId id="2147483801" r:id="rId16"/>
    <p:sldLayoutId id="2147483802"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449E032-A210-4900-9C70-54FF370E9422}" type="datetimeFigureOut">
              <a:rPr lang="en-US" smtClean="0"/>
              <a:t>5/23/2020</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908CCA78-8846-4C88-99FF-CDC1FC4060B4}" type="slidenum">
              <a:rPr lang="en-US" smtClean="0"/>
              <a:t>‹#›</a:t>
            </a:fld>
            <a:endParaRPr lang="en-US"/>
          </a:p>
        </p:txBody>
      </p:sp>
    </p:spTree>
    <p:extLst>
      <p:ext uri="{BB962C8B-B14F-4D97-AF65-F5344CB8AC3E}">
        <p14:creationId xmlns:p14="http://schemas.microsoft.com/office/powerpoint/2010/main" val="2280118322"/>
      </p:ext>
    </p:extLst>
  </p:cSld>
  <p:clrMap bg1="dk1" tx1="lt1" bg2="dk2" tx2="lt2" accent1="accent1" accent2="accent2" accent3="accent3" accent4="accent4" accent5="accent5" accent6="accent6" hlink="hlink" folHlink="folHlink"/>
  <p:sldLayoutIdLst>
    <p:sldLayoutId id="2147483949" r:id="rId1"/>
    <p:sldLayoutId id="2147483950" r:id="rId2"/>
    <p:sldLayoutId id="2147483951" r:id="rId3"/>
    <p:sldLayoutId id="2147483952" r:id="rId4"/>
    <p:sldLayoutId id="2147483953" r:id="rId5"/>
    <p:sldLayoutId id="2147483954" r:id="rId6"/>
    <p:sldLayoutId id="2147483955" r:id="rId7"/>
    <p:sldLayoutId id="2147483956" r:id="rId8"/>
    <p:sldLayoutId id="2147483957" r:id="rId9"/>
    <p:sldLayoutId id="2147483958" r:id="rId10"/>
    <p:sldLayoutId id="2147483959" r:id="rId11"/>
    <p:sldLayoutId id="2147483960" r:id="rId12"/>
    <p:sldLayoutId id="2147483961" r:id="rId13"/>
    <p:sldLayoutId id="2147483962" r:id="rId14"/>
    <p:sldLayoutId id="2147483963" r:id="rId15"/>
    <p:sldLayoutId id="2147483964" r:id="rId16"/>
    <p:sldLayoutId id="2147483965"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449E032-A210-4900-9C70-54FF370E9422}" type="datetimeFigureOut">
              <a:rPr lang="en-US" smtClean="0"/>
              <a:t>5/23/2020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08CCA78-8846-4C88-99FF-CDC1FC4060B4}" type="slidenum">
              <a:rPr lang="en-US" smtClean="0"/>
              <a:t>‹#›</a:t>
            </a:fld>
            <a:endParaRPr lang="en-US"/>
          </a:p>
        </p:txBody>
      </p:sp>
    </p:spTree>
    <p:extLst>
      <p:ext uri="{BB962C8B-B14F-4D97-AF65-F5344CB8AC3E}">
        <p14:creationId xmlns:p14="http://schemas.microsoft.com/office/powerpoint/2010/main" val="2599796330"/>
      </p:ext>
    </p:extLst>
  </p:cSld>
  <p:clrMap bg1="dk1" tx1="lt1" bg2="dk2" tx2="lt2" accent1="accent1" accent2="accent2" accent3="accent3" accent4="accent4" accent5="accent5" accent6="accent6" hlink="hlink" folHlink="folHlink"/>
  <p:sldLayoutIdLst>
    <p:sldLayoutId id="2147483967" r:id="rId1"/>
    <p:sldLayoutId id="2147483968" r:id="rId2"/>
    <p:sldLayoutId id="2147483969" r:id="rId3"/>
    <p:sldLayoutId id="2147483970" r:id="rId4"/>
    <p:sldLayoutId id="2147483971" r:id="rId5"/>
    <p:sldLayoutId id="2147483972" r:id="rId6"/>
    <p:sldLayoutId id="2147483973" r:id="rId7"/>
    <p:sldLayoutId id="2147483974" r:id="rId8"/>
    <p:sldLayoutId id="2147483975" r:id="rId9"/>
    <p:sldLayoutId id="2147483976" r:id="rId10"/>
    <p:sldLayoutId id="2147483977" r:id="rId11"/>
    <p:sldLayoutId id="2147483978" r:id="rId12"/>
    <p:sldLayoutId id="2147483979" r:id="rId13"/>
    <p:sldLayoutId id="2147483980" r:id="rId14"/>
    <p:sldLayoutId id="2147483981" r:id="rId15"/>
    <p:sldLayoutId id="2147483982" r:id="rId16"/>
    <p:sldLayoutId id="214748398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4449E032-A210-4900-9C70-54FF370E9422}" type="datetimeFigureOut">
              <a:rPr lang="en-US" smtClean="0"/>
              <a:t>5/23/2020</a:t>
            </a:fld>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908CCA78-8846-4C88-99FF-CDC1FC4060B4}" type="slidenum">
              <a:rPr lang="en-US" smtClean="0"/>
              <a:t>‹#›</a:t>
            </a:fld>
            <a:endParaRPr lang="en-US"/>
          </a:p>
        </p:txBody>
      </p:sp>
    </p:spTree>
    <p:extLst>
      <p:ext uri="{BB962C8B-B14F-4D97-AF65-F5344CB8AC3E}">
        <p14:creationId xmlns:p14="http://schemas.microsoft.com/office/powerpoint/2010/main" val="3958241134"/>
      </p:ext>
    </p:extLst>
  </p:cSld>
  <p:clrMap bg1="dk1" tx1="lt1" bg2="dk2" tx2="lt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 id="2147483996" r:id="rId12"/>
    <p:sldLayoutId id="2147483997" r:id="rId13"/>
    <p:sldLayoutId id="2147483998" r:id="rId14"/>
    <p:sldLayoutId id="2147483999" r:id="rId15"/>
    <p:sldLayoutId id="2147484000" r:id="rId16"/>
    <p:sldLayoutId id="2147484001"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4.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26549" y="356831"/>
            <a:ext cx="6440738" cy="769441"/>
          </a:xfrm>
          <a:prstGeom prst="rect">
            <a:avLst/>
          </a:prstGeom>
          <a:noFill/>
        </p:spPr>
        <p:txBody>
          <a:bodyPr wrap="none" lIns="91440" tIns="45720" rIns="91440" bIns="45720">
            <a:spAutoFit/>
          </a:bodyPr>
          <a:lstStyle/>
          <a:p>
            <a:pPr algn="ctr"/>
            <a:r>
              <a:rPr lang="en-US" sz="4400" b="1" cap="none" spc="0" dirty="0" smtClean="0">
                <a:ln w="6600">
                  <a:solidFill>
                    <a:schemeClr val="accent2"/>
                  </a:solidFill>
                  <a:prstDash val="solid"/>
                </a:ln>
                <a:solidFill>
                  <a:schemeClr val="accent6">
                    <a:lumMod val="75000"/>
                  </a:schemeClr>
                </a:solidFill>
                <a:effectLst>
                  <a:outerShdw dist="38100" dir="2700000" algn="tl" rotWithShape="0">
                    <a:schemeClr val="accent2"/>
                  </a:outerShdw>
                </a:effectLst>
              </a:rPr>
              <a:t>WINTER </a:t>
            </a:r>
            <a:r>
              <a:rPr lang="en-US" sz="3200" b="1" cap="none" spc="0" dirty="0" smtClean="0">
                <a:ln w="6600">
                  <a:solidFill>
                    <a:schemeClr val="accent2"/>
                  </a:solidFill>
                  <a:prstDash val="solid"/>
                </a:ln>
                <a:solidFill>
                  <a:schemeClr val="accent6">
                    <a:lumMod val="75000"/>
                  </a:schemeClr>
                </a:solidFill>
                <a:effectLst>
                  <a:outerShdw dist="38100" dir="2700000" algn="tl" rotWithShape="0">
                    <a:schemeClr val="accent2"/>
                  </a:outerShdw>
                </a:effectLst>
              </a:rPr>
              <a:t>TRAINING</a:t>
            </a:r>
            <a:r>
              <a:rPr lang="en-US" sz="4400" b="1" cap="none" spc="0" dirty="0" smtClean="0">
                <a:ln w="6600">
                  <a:solidFill>
                    <a:schemeClr val="accent2"/>
                  </a:solidFill>
                  <a:prstDash val="solid"/>
                </a:ln>
                <a:solidFill>
                  <a:schemeClr val="accent6">
                    <a:lumMod val="75000"/>
                  </a:schemeClr>
                </a:solidFill>
                <a:effectLst>
                  <a:outerShdw dist="38100" dir="2700000" algn="tl" rotWithShape="0">
                    <a:schemeClr val="accent2"/>
                  </a:outerShdw>
                </a:effectLst>
              </a:rPr>
              <a:t> REPORT</a:t>
            </a:r>
            <a:endParaRPr lang="en-US" sz="4400" b="1" cap="none" spc="0" dirty="0">
              <a:ln w="6600">
                <a:solidFill>
                  <a:schemeClr val="accent2"/>
                </a:solidFill>
                <a:prstDash val="solid"/>
              </a:ln>
              <a:solidFill>
                <a:schemeClr val="accent6">
                  <a:lumMod val="75000"/>
                </a:schemeClr>
              </a:solidFill>
              <a:effectLst>
                <a:outerShdw dist="38100" dir="2700000" algn="tl" rotWithShape="0">
                  <a:schemeClr val="accent2"/>
                </a:outerShdw>
              </a:effectLst>
            </a:endParaRPr>
          </a:p>
        </p:txBody>
      </p:sp>
      <p:sp>
        <p:nvSpPr>
          <p:cNvPr id="7" name="Rectangle 6"/>
          <p:cNvSpPr/>
          <p:nvPr/>
        </p:nvSpPr>
        <p:spPr>
          <a:xfrm>
            <a:off x="4543760" y="1015071"/>
            <a:ext cx="888385" cy="707886"/>
          </a:xfrm>
          <a:prstGeom prst="rect">
            <a:avLst/>
          </a:prstGeom>
          <a:noFill/>
        </p:spPr>
        <p:txBody>
          <a:bodyPr wrap="none" lIns="91440" tIns="45720" rIns="91440" bIns="45720">
            <a:spAutoFit/>
          </a:bodyPr>
          <a:lstStyle/>
          <a:p>
            <a:pPr algn="ctr"/>
            <a:r>
              <a:rPr lang="en-US" sz="4000" b="1" cap="none" spc="0" dirty="0" smtClean="0">
                <a:ln w="10160">
                  <a:solidFill>
                    <a:schemeClr val="accent5"/>
                  </a:solidFill>
                  <a:prstDash val="solid"/>
                </a:ln>
                <a:solidFill>
                  <a:schemeClr val="accent1">
                    <a:lumMod val="75000"/>
                  </a:schemeClr>
                </a:solidFill>
                <a:effectLst>
                  <a:outerShdw blurRad="38100" dist="22860" dir="5400000" algn="tl" rotWithShape="0">
                    <a:srgbClr val="000000">
                      <a:alpha val="30000"/>
                    </a:srgbClr>
                  </a:outerShdw>
                </a:effectLst>
              </a:rPr>
              <a:t>ON</a:t>
            </a:r>
            <a:endParaRPr lang="en-US" sz="4000" b="1" cap="none" spc="0" dirty="0">
              <a:ln w="10160">
                <a:solidFill>
                  <a:schemeClr val="accent5"/>
                </a:solidFill>
                <a:prstDash val="solid"/>
              </a:ln>
              <a:solidFill>
                <a:schemeClr val="accent1">
                  <a:lumMod val="75000"/>
                </a:schemeClr>
              </a:solidFill>
              <a:effectLst>
                <a:outerShdw blurRad="38100" dist="22860" dir="5400000" algn="tl" rotWithShape="0">
                  <a:srgbClr val="000000">
                    <a:alpha val="30000"/>
                  </a:srgbClr>
                </a:outerShdw>
              </a:effectLst>
            </a:endParaRPr>
          </a:p>
        </p:txBody>
      </p:sp>
      <p:sp>
        <p:nvSpPr>
          <p:cNvPr id="8" name="Rectangle 7"/>
          <p:cNvSpPr/>
          <p:nvPr/>
        </p:nvSpPr>
        <p:spPr>
          <a:xfrm>
            <a:off x="1115165" y="1894112"/>
            <a:ext cx="8956298" cy="2400657"/>
          </a:xfrm>
          <a:prstGeom prst="rect">
            <a:avLst/>
          </a:prstGeom>
          <a:noFill/>
        </p:spPr>
        <p:txBody>
          <a:bodyPr wrap="none" lIns="91440" tIns="45720" rIns="91440" bIns="45720">
            <a:spAutoFit/>
          </a:bodyPr>
          <a:lstStyle/>
          <a:p>
            <a:pPr algn="ctr"/>
            <a:r>
              <a:rPr lang="en-US" sz="15000" b="1" u="sng" cap="none" spc="0" dirty="0" smtClean="0">
                <a:ln w="12700">
                  <a:solidFill>
                    <a:schemeClr val="tx2">
                      <a:lumMod val="75000"/>
                    </a:schemeClr>
                  </a:solidFill>
                  <a:prstDash val="solid"/>
                </a:ln>
                <a:solidFill>
                  <a:schemeClr val="bg1"/>
                </a:solidFill>
                <a:effectLst>
                  <a:outerShdw dist="38100" dir="2640000" algn="bl" rotWithShape="0">
                    <a:schemeClr val="tx2">
                      <a:lumMod val="75000"/>
                    </a:schemeClr>
                  </a:outerShdw>
                </a:effectLst>
              </a:rPr>
              <a:t>PY</a:t>
            </a:r>
            <a:r>
              <a:rPr lang="en-US" sz="15000" b="1" u="sng" cap="none" spc="0" dirty="0" smtClean="0">
                <a:ln w="12700">
                  <a:solidFill>
                    <a:schemeClr val="tx2">
                      <a:lumMod val="75000"/>
                    </a:schemeClr>
                  </a:solidFill>
                  <a:prstDash val="solid"/>
                </a:ln>
                <a:solidFill>
                  <a:srgbClr val="00B0F0"/>
                </a:solidFill>
                <a:effectLst>
                  <a:outerShdw dist="38100" dir="2640000" algn="bl" rotWithShape="0">
                    <a:schemeClr val="tx2">
                      <a:lumMod val="75000"/>
                    </a:schemeClr>
                  </a:outerShdw>
                </a:effectLst>
              </a:rPr>
              <a:t>TH</a:t>
            </a:r>
            <a:r>
              <a:rPr lang="en-US" sz="15000" b="1" u="sng" cap="none" spc="0" dirty="0" smtClean="0">
                <a:ln w="12700">
                  <a:solidFill>
                    <a:schemeClr val="tx2">
                      <a:lumMod val="75000"/>
                    </a:schemeClr>
                  </a:solidFill>
                  <a:prstDash val="solid"/>
                </a:ln>
                <a:solidFill>
                  <a:schemeClr val="accent3">
                    <a:lumMod val="60000"/>
                    <a:lumOff val="40000"/>
                  </a:schemeClr>
                </a:solidFill>
                <a:effectLst>
                  <a:outerShdw dist="38100" dir="2640000" algn="bl" rotWithShape="0">
                    <a:schemeClr val="tx2">
                      <a:lumMod val="75000"/>
                    </a:schemeClr>
                  </a:outerShdw>
                </a:effectLst>
              </a:rPr>
              <a:t>ON</a:t>
            </a:r>
            <a:r>
              <a:rPr lang="en-US" sz="5400" b="1" cap="none" spc="0"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 </a:t>
            </a:r>
            <a:r>
              <a:rPr lang="en-US" sz="15000" b="1" u="sng" cap="none" spc="0" dirty="0" smtClean="0">
                <a:ln w="12700">
                  <a:solidFill>
                    <a:schemeClr val="tx2">
                      <a:lumMod val="75000"/>
                    </a:schemeClr>
                  </a:solidFill>
                  <a:prstDash val="solid"/>
                </a:ln>
                <a:solidFill>
                  <a:schemeClr val="accent3">
                    <a:lumMod val="60000"/>
                    <a:lumOff val="40000"/>
                  </a:schemeClr>
                </a:solidFill>
                <a:effectLst>
                  <a:outerShdw dist="38100" dir="2640000" algn="bl" rotWithShape="0">
                    <a:schemeClr val="tx2">
                      <a:lumMod val="75000"/>
                    </a:schemeClr>
                  </a:outerShdw>
                </a:effectLst>
              </a:rPr>
              <a:t>3</a:t>
            </a:r>
            <a:endParaRPr lang="en-US" sz="15000" b="1" u="sng" cap="none" spc="0" dirty="0">
              <a:ln w="12700">
                <a:solidFill>
                  <a:schemeClr val="tx2">
                    <a:lumMod val="75000"/>
                  </a:schemeClr>
                </a:solidFill>
                <a:prstDash val="solid"/>
              </a:ln>
              <a:solidFill>
                <a:schemeClr val="accent3">
                  <a:lumMod val="60000"/>
                  <a:lumOff val="40000"/>
                </a:schemeClr>
              </a:solidFill>
              <a:effectLst>
                <a:outerShdw dist="38100" dir="2640000" algn="bl" rotWithShape="0">
                  <a:schemeClr val="tx2">
                    <a:lumMod val="75000"/>
                  </a:schemeClr>
                </a:outerShdw>
              </a:effectLst>
            </a:endParaRPr>
          </a:p>
        </p:txBody>
      </p:sp>
      <p:sp>
        <p:nvSpPr>
          <p:cNvPr id="9" name="TextBox 8"/>
          <p:cNvSpPr txBox="1"/>
          <p:nvPr/>
        </p:nvSpPr>
        <p:spPr>
          <a:xfrm>
            <a:off x="8659092" y="5448548"/>
            <a:ext cx="3327588" cy="984885"/>
          </a:xfrm>
          <a:prstGeom prst="rect">
            <a:avLst/>
          </a:prstGeom>
          <a:noFill/>
        </p:spPr>
        <p:txBody>
          <a:bodyPr wrap="square" rtlCol="0">
            <a:spAutoFit/>
          </a:bodyPr>
          <a:lstStyle/>
          <a:p>
            <a:r>
              <a:rPr lang="en-US" dirty="0" smtClean="0"/>
              <a:t>SUBMITTED BY:</a:t>
            </a:r>
          </a:p>
          <a:p>
            <a:r>
              <a:rPr lang="en-US" sz="2000" b="1" dirty="0" smtClean="0">
                <a:solidFill>
                  <a:schemeClr val="accent4"/>
                </a:solidFill>
              </a:rPr>
              <a:t>1.DEEPAK GAUNIYAL</a:t>
            </a:r>
          </a:p>
          <a:p>
            <a:r>
              <a:rPr lang="en-US" sz="2000" b="1" dirty="0">
                <a:solidFill>
                  <a:schemeClr val="accent4"/>
                </a:solidFill>
              </a:rPr>
              <a:t> </a:t>
            </a:r>
            <a:r>
              <a:rPr lang="en-US" sz="2000" b="1" dirty="0" smtClean="0">
                <a:solidFill>
                  <a:schemeClr val="accent4"/>
                </a:solidFill>
              </a:rPr>
              <a:t>  (01515002817</a:t>
            </a:r>
            <a:r>
              <a:rPr lang="en-US" sz="2000" b="1" dirty="0" smtClean="0">
                <a:solidFill>
                  <a:schemeClr val="accent4"/>
                </a:solidFill>
              </a:rPr>
              <a:t>)    </a:t>
            </a:r>
            <a:endParaRPr lang="en-US" sz="2000" b="1" dirty="0" smtClean="0">
              <a:solidFill>
                <a:schemeClr val="accent4"/>
              </a:solidFill>
            </a:endParaRPr>
          </a:p>
        </p:txBody>
      </p:sp>
      <p:pic>
        <p:nvPicPr>
          <p:cNvPr id="1026" name="Picture 2" descr="Download Python | Python.or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94418" y="4708339"/>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192649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1" y="254726"/>
            <a:ext cx="11007045" cy="920932"/>
          </a:xfrm>
        </p:spPr>
        <p:txBody>
          <a:bodyPr/>
          <a:lstStyle/>
          <a:p>
            <a:r>
              <a:rPr lang="en-US" b="1" u="sng" dirty="0" smtClean="0">
                <a:solidFill>
                  <a:schemeClr val="tx2">
                    <a:lumMod val="50000"/>
                  </a:schemeClr>
                </a:solidFill>
              </a:rPr>
              <a:t>File</a:t>
            </a:r>
            <a:r>
              <a:rPr lang="en-US" b="1" u="sng" dirty="0" smtClean="0">
                <a:solidFill>
                  <a:srgbClr val="FFC000"/>
                </a:solidFill>
              </a:rPr>
              <a:t> handling</a:t>
            </a:r>
            <a:endParaRPr lang="en-US" b="1" u="sng" dirty="0">
              <a:solidFill>
                <a:srgbClr val="FFC000"/>
              </a:solidFill>
            </a:endParaRPr>
          </a:p>
        </p:txBody>
      </p:sp>
      <p:sp>
        <p:nvSpPr>
          <p:cNvPr id="3" name="Subtitle 2"/>
          <p:cNvSpPr>
            <a:spLocks noGrp="1"/>
          </p:cNvSpPr>
          <p:nvPr>
            <p:ph type="subTitle" idx="1"/>
          </p:nvPr>
        </p:nvSpPr>
        <p:spPr>
          <a:xfrm>
            <a:off x="684211" y="1606731"/>
            <a:ext cx="10798039" cy="4611189"/>
          </a:xfrm>
        </p:spPr>
        <p:txBody>
          <a:bodyPr/>
          <a:lstStyle/>
          <a:p>
            <a:r>
              <a:rPr lang="en-US" dirty="0" smtClean="0"/>
              <a:t>File handling in python 3 is basically a process in which while we are coding and we want to take some information from the file in system or I have gathered some information and I want to save it in a file than we use concept of file handling</a:t>
            </a:r>
            <a:br>
              <a:rPr lang="en-US" dirty="0" smtClean="0"/>
            </a:br>
            <a:r>
              <a:rPr lang="en-US" dirty="0" smtClean="0"/>
              <a:t>The two main basic operations are:</a:t>
            </a:r>
          </a:p>
          <a:p>
            <a:pPr marL="457200" indent="-457200">
              <a:buAutoNum type="arabicPeriod"/>
            </a:pPr>
            <a:r>
              <a:rPr lang="en-US" dirty="0" smtClean="0">
                <a:solidFill>
                  <a:schemeClr val="tx1"/>
                </a:solidFill>
              </a:rPr>
              <a:t>Reading from a file</a:t>
            </a:r>
          </a:p>
          <a:p>
            <a:r>
              <a:rPr lang="en-US" dirty="0"/>
              <a:t>	 f=open("myfile.txt","r</a:t>
            </a:r>
            <a:r>
              <a:rPr lang="en-US" dirty="0" smtClean="0"/>
              <a:t>")</a:t>
            </a:r>
          </a:p>
          <a:p>
            <a:r>
              <a:rPr lang="en-US" dirty="0" smtClean="0"/>
              <a:t> 	 line=f.readline()</a:t>
            </a:r>
          </a:p>
          <a:p>
            <a:pPr marL="457200" indent="-457200">
              <a:buAutoNum type="arabicPeriod" startAt="2"/>
            </a:pPr>
            <a:r>
              <a:rPr lang="en-US" dirty="0" smtClean="0">
                <a:solidFill>
                  <a:schemeClr val="tx1"/>
                </a:solidFill>
              </a:rPr>
              <a:t>Write into a file</a:t>
            </a:r>
          </a:p>
          <a:p>
            <a:r>
              <a:rPr lang="en-US" dirty="0"/>
              <a:t>	 f=open("D:\myfile.txt","w") </a:t>
            </a:r>
            <a:endParaRPr lang="en-US" dirty="0" smtClean="0"/>
          </a:p>
          <a:p>
            <a:r>
              <a:rPr lang="en-US" dirty="0"/>
              <a:t>	</a:t>
            </a:r>
            <a:r>
              <a:rPr lang="en-US" dirty="0" smtClean="0"/>
              <a:t>f.write</a:t>
            </a:r>
            <a:r>
              <a:rPr lang="en-US" dirty="0"/>
              <a:t>("</a:t>
            </a:r>
            <a:r>
              <a:rPr lang="en-US" dirty="0" smtClean="0"/>
              <a:t>Hello</a:t>
            </a:r>
            <a:r>
              <a:rPr lang="en-US" dirty="0"/>
              <a:t> </a:t>
            </a:r>
            <a:r>
              <a:rPr lang="en-US" dirty="0" smtClean="0"/>
              <a:t>I am Student of MSIT.")</a:t>
            </a:r>
            <a:endParaRPr lang="en-US" dirty="0"/>
          </a:p>
        </p:txBody>
      </p:sp>
    </p:spTree>
    <p:extLst>
      <p:ext uri="{BB962C8B-B14F-4D97-AF65-F5344CB8AC3E}">
        <p14:creationId xmlns:p14="http://schemas.microsoft.com/office/powerpoint/2010/main" val="2997568658"/>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1" y="293914"/>
            <a:ext cx="10876417" cy="907870"/>
          </a:xfrm>
        </p:spPr>
        <p:txBody>
          <a:bodyPr/>
          <a:lstStyle/>
          <a:p>
            <a:r>
              <a:rPr lang="en-US" b="1" u="sng" dirty="0" smtClean="0">
                <a:solidFill>
                  <a:schemeClr val="tx2">
                    <a:lumMod val="50000"/>
                  </a:schemeClr>
                </a:solidFill>
              </a:rPr>
              <a:t>Applications</a:t>
            </a:r>
            <a:r>
              <a:rPr lang="en-US" b="1" u="sng" dirty="0" smtClean="0">
                <a:solidFill>
                  <a:srgbClr val="FFC000"/>
                </a:solidFill>
              </a:rPr>
              <a:t> of python</a:t>
            </a:r>
            <a:endParaRPr lang="en-US" b="1" u="sng" dirty="0">
              <a:solidFill>
                <a:srgbClr val="FFC000"/>
              </a:solidFill>
            </a:endParaRPr>
          </a:p>
        </p:txBody>
      </p:sp>
      <p:sp>
        <p:nvSpPr>
          <p:cNvPr id="3" name="Subtitle 2"/>
          <p:cNvSpPr>
            <a:spLocks noGrp="1"/>
          </p:cNvSpPr>
          <p:nvPr>
            <p:ph type="subTitle" idx="1"/>
          </p:nvPr>
        </p:nvSpPr>
        <p:spPr>
          <a:xfrm>
            <a:off x="684211" y="1554481"/>
            <a:ext cx="11189925" cy="4833256"/>
          </a:xfrm>
        </p:spPr>
        <p:txBody>
          <a:bodyPr/>
          <a:lstStyle/>
          <a:p>
            <a:r>
              <a:rPr lang="en-US" dirty="0" smtClean="0"/>
              <a:t>In todays world python 3 has come up as a basic language for huge concepts of machine learning and data science. Its extensive libraries and ease of implementation of various complex function made it favorite for ML engineers.</a:t>
            </a:r>
          </a:p>
          <a:p>
            <a:r>
              <a:rPr lang="en-US" dirty="0" smtClean="0"/>
              <a:t>Python is a versatile language you can also use it in applications like:</a:t>
            </a:r>
          </a:p>
          <a:p>
            <a:pPr marL="457200" indent="-457200">
              <a:buAutoNum type="arabicPeriod"/>
            </a:pPr>
            <a:r>
              <a:rPr lang="en-US" dirty="0" smtClean="0">
                <a:solidFill>
                  <a:schemeClr val="tx1"/>
                </a:solidFill>
              </a:rPr>
              <a:t>Web development</a:t>
            </a:r>
          </a:p>
          <a:p>
            <a:pPr marL="457200" indent="-457200">
              <a:buAutoNum type="arabicPeriod"/>
            </a:pPr>
            <a:r>
              <a:rPr lang="en-US" dirty="0" smtClean="0">
                <a:solidFill>
                  <a:schemeClr val="tx1"/>
                </a:solidFill>
              </a:rPr>
              <a:t>Software development</a:t>
            </a:r>
          </a:p>
          <a:p>
            <a:pPr marL="457200" indent="-457200">
              <a:buAutoNum type="arabicPeriod"/>
            </a:pPr>
            <a:r>
              <a:rPr lang="en-US" dirty="0" smtClean="0">
                <a:solidFill>
                  <a:schemeClr val="tx1"/>
                </a:solidFill>
              </a:rPr>
              <a:t>Games and 3D Graphics</a:t>
            </a:r>
          </a:p>
          <a:p>
            <a:pPr marL="457200" indent="-457200">
              <a:buAutoNum type="arabicPeriod"/>
            </a:pPr>
            <a:r>
              <a:rPr lang="en-US" dirty="0" smtClean="0">
                <a:solidFill>
                  <a:schemeClr val="tx1"/>
                </a:solidFill>
              </a:rPr>
              <a:t>Network Programming</a:t>
            </a:r>
          </a:p>
          <a:p>
            <a:pPr marL="457200" indent="-457200">
              <a:buAutoNum type="arabicPeriod"/>
            </a:pPr>
            <a:r>
              <a:rPr lang="en-US" dirty="0" smtClean="0">
                <a:solidFill>
                  <a:schemeClr val="tx1"/>
                </a:solidFill>
              </a:rPr>
              <a:t>Data Science Field</a:t>
            </a:r>
            <a:endParaRPr lang="en-US" dirty="0">
              <a:solidFill>
                <a:schemeClr val="tx1"/>
              </a:solidFill>
            </a:endParaRPr>
          </a:p>
        </p:txBody>
      </p:sp>
    </p:spTree>
    <p:extLst>
      <p:ext uri="{BB962C8B-B14F-4D97-AF65-F5344CB8AC3E}">
        <p14:creationId xmlns:p14="http://schemas.microsoft.com/office/powerpoint/2010/main" val="3602934462"/>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04020" y="354764"/>
            <a:ext cx="7144482" cy="1200329"/>
          </a:xfrm>
          <a:prstGeom prst="rect">
            <a:avLst/>
          </a:prstGeom>
          <a:noFill/>
        </p:spPr>
        <p:txBody>
          <a:bodyPr wrap="square" lIns="91440" tIns="45720" rIns="91440" bIns="45720">
            <a:spAutoFit/>
          </a:bodyPr>
          <a:lstStyle/>
          <a:p>
            <a:pPr algn="ctr"/>
            <a:r>
              <a:rPr lang="en-US" sz="7200" b="1" u="sng" spc="50" dirty="0" smtClean="0">
                <a:ln w="9525" cmpd="sng">
                  <a:solidFill>
                    <a:schemeClr val="accent1"/>
                  </a:solidFill>
                  <a:prstDash val="solid"/>
                </a:ln>
                <a:solidFill>
                  <a:schemeClr val="accent5">
                    <a:lumMod val="60000"/>
                    <a:lumOff val="40000"/>
                  </a:schemeClr>
                </a:solidFill>
                <a:effectLst>
                  <a:glow rad="38100">
                    <a:schemeClr val="accent1">
                      <a:alpha val="40000"/>
                    </a:schemeClr>
                  </a:glow>
                </a:effectLst>
              </a:rPr>
              <a:t>Deepak’s Project</a:t>
            </a:r>
            <a:endParaRPr lang="en-US" sz="7200" b="1" u="sng" cap="none" spc="50" dirty="0">
              <a:ln w="9525" cmpd="sng">
                <a:solidFill>
                  <a:schemeClr val="accent1"/>
                </a:solidFill>
                <a:prstDash val="solid"/>
              </a:ln>
              <a:solidFill>
                <a:schemeClr val="accent5">
                  <a:lumMod val="60000"/>
                  <a:lumOff val="40000"/>
                </a:schemeClr>
              </a:solidFill>
              <a:effectLst>
                <a:glow rad="38100">
                  <a:schemeClr val="accent1">
                    <a:alpha val="40000"/>
                  </a:schemeClr>
                </a:glow>
              </a:effectLst>
            </a:endParaRPr>
          </a:p>
        </p:txBody>
      </p:sp>
      <p:sp>
        <p:nvSpPr>
          <p:cNvPr id="5" name="Rectangle 4"/>
          <p:cNvSpPr/>
          <p:nvPr/>
        </p:nvSpPr>
        <p:spPr>
          <a:xfrm>
            <a:off x="-210479" y="2369278"/>
            <a:ext cx="12355370" cy="1384995"/>
          </a:xfrm>
          <a:prstGeom prst="rect">
            <a:avLst/>
          </a:prstGeom>
          <a:noFill/>
        </p:spPr>
        <p:txBody>
          <a:bodyPr wrap="none" lIns="91440" tIns="45720" rIns="91440" bIns="45720">
            <a:spAutoFit/>
          </a:bodyPr>
          <a:lstStyle/>
          <a:p>
            <a:pPr algn="ctr"/>
            <a:r>
              <a:rPr lang="en-US" sz="8400" b="1" u="wavyHeavy" cap="none" spc="0" dirty="0" smtClean="0">
                <a:ln w="9525">
                  <a:solidFill>
                    <a:schemeClr val="bg1"/>
                  </a:solidFill>
                  <a:prstDash val="solid"/>
                </a:ln>
                <a:effectLst>
                  <a:outerShdw blurRad="12700" dist="38100" dir="2700000" algn="tl" rotWithShape="0">
                    <a:schemeClr val="accent5">
                      <a:lumMod val="60000"/>
                      <a:lumOff val="40000"/>
                    </a:schemeClr>
                  </a:outerShdw>
                </a:effectLst>
              </a:rPr>
              <a:t>Decision</a:t>
            </a:r>
            <a:r>
              <a:rPr lang="en-US" sz="8400" b="1" cap="none" spc="0" dirty="0" smtClean="0">
                <a:ln w="9525">
                  <a:solidFill>
                    <a:schemeClr val="bg1"/>
                  </a:solidFill>
                  <a:prstDash val="solid"/>
                </a:ln>
                <a:solidFill>
                  <a:schemeClr val="accent5"/>
                </a:solidFill>
              </a:rPr>
              <a:t>  </a:t>
            </a:r>
            <a:r>
              <a:rPr lang="en-US" sz="8400" b="1" u="wavyHeavy" cap="none" spc="0" dirty="0" smtClean="0">
                <a:ln w="9525">
                  <a:solidFill>
                    <a:schemeClr val="bg1"/>
                  </a:solidFill>
                  <a:prstDash val="solid"/>
                </a:ln>
                <a:solidFill>
                  <a:srgbClr val="0070C0"/>
                </a:solidFill>
                <a:effectLst>
                  <a:outerShdw blurRad="12700" dist="38100" dir="2700000" algn="tl" rotWithShape="0">
                    <a:schemeClr val="accent5">
                      <a:lumMod val="60000"/>
                      <a:lumOff val="40000"/>
                    </a:schemeClr>
                  </a:outerShdw>
                </a:effectLst>
              </a:rPr>
              <a:t>Review</a:t>
            </a:r>
            <a:r>
              <a:rPr lang="en-US" sz="8400" cap="none" spc="0" dirty="0" smtClean="0">
                <a:ln w="9525">
                  <a:solidFill>
                    <a:schemeClr val="bg1"/>
                  </a:solidFill>
                  <a:prstDash val="solid"/>
                </a:ln>
                <a:solidFill>
                  <a:srgbClr val="0070C0"/>
                </a:solidFill>
              </a:rPr>
              <a:t> </a:t>
            </a:r>
            <a:r>
              <a:rPr lang="en-US" sz="8400" cap="none" spc="0" dirty="0" smtClean="0">
                <a:ln w="9525">
                  <a:solidFill>
                    <a:schemeClr val="bg1"/>
                  </a:solidFill>
                  <a:prstDash val="solid"/>
                </a:ln>
                <a:solidFill>
                  <a:schemeClr val="accent5"/>
                </a:solidFill>
              </a:rPr>
              <a:t> </a:t>
            </a:r>
            <a:r>
              <a:rPr lang="en-US" sz="8400" b="1" u="wavyHeavy" cap="none" spc="0" dirty="0" smtClean="0">
                <a:ln w="9525">
                  <a:solidFill>
                    <a:schemeClr val="bg1"/>
                  </a:solidFill>
                  <a:prstDash val="solid"/>
                </a:ln>
                <a:solidFill>
                  <a:srgbClr val="FFC000"/>
                </a:solidFill>
                <a:effectLst>
                  <a:outerShdw blurRad="12700" dist="38100" dir="2700000" algn="tl" rotWithShape="0">
                    <a:schemeClr val="accent5">
                      <a:lumMod val="60000"/>
                      <a:lumOff val="40000"/>
                    </a:schemeClr>
                  </a:outerShdw>
                </a:effectLst>
              </a:rPr>
              <a:t>System</a:t>
            </a:r>
            <a:endParaRPr lang="en-US" sz="8400" b="1" u="wavyHeavy" cap="none" spc="0" dirty="0">
              <a:ln w="9525">
                <a:solidFill>
                  <a:schemeClr val="bg1"/>
                </a:solidFill>
                <a:prstDash val="solid"/>
              </a:ln>
              <a:solidFill>
                <a:srgbClr val="FFC000"/>
              </a:solidFill>
              <a:effectLst>
                <a:outerShdw blurRad="12700" dist="38100" dir="2700000" algn="tl" rotWithShape="0">
                  <a:schemeClr val="accent5">
                    <a:lumMod val="60000"/>
                    <a:lumOff val="40000"/>
                  </a:schemeClr>
                </a:outerShdw>
              </a:effectLst>
            </a:endParaRPr>
          </a:p>
        </p:txBody>
      </p:sp>
      <p:sp>
        <p:nvSpPr>
          <p:cNvPr id="6" name="Rectangle 5"/>
          <p:cNvSpPr/>
          <p:nvPr/>
        </p:nvSpPr>
        <p:spPr>
          <a:xfrm>
            <a:off x="4960359" y="4542916"/>
            <a:ext cx="1431803" cy="923330"/>
          </a:xfrm>
          <a:prstGeom prst="rect">
            <a:avLst/>
          </a:prstGeom>
          <a:noFill/>
        </p:spPr>
        <p:txBody>
          <a:bodyPr wrap="none" lIns="91440" tIns="45720" rIns="91440" bIns="45720">
            <a:spAutoFit/>
          </a:bodyPr>
          <a:lstStyle/>
          <a:p>
            <a:pPr algn="ctr"/>
            <a:r>
              <a:rPr lang="en-US" sz="5400" b="1" cap="none" spc="0"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DRS</a:t>
            </a:r>
            <a:endPar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366128016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grpId="0" nodeType="clickEffect">
                                  <p:stCondLst>
                                    <p:cond delay="0"/>
                                  </p:stCondLst>
                                  <p:iterate type="lt">
                                    <p:tmPct val="10000"/>
                                  </p:iterate>
                                  <p:childTnLst>
                                    <p:animMotion origin="layout" path="M -4.79167E-6 -3.7037E-7 L -4.79167E-6 -0.07222 " pathEditMode="relative" rAng="0" ptsTypes="AA">
                                      <p:cBhvr>
                                        <p:cTn id="6" dur="250" accel="50000" decel="50000" autoRev="1" fill="hold">
                                          <p:stCondLst>
                                            <p:cond delay="0"/>
                                          </p:stCondLst>
                                        </p:cTn>
                                        <p:tgtEl>
                                          <p:spTgt spid="4"/>
                                        </p:tgtEl>
                                        <p:attrNameLst>
                                          <p:attrName>ppt_x</p:attrName>
                                          <p:attrName>ppt_y</p:attrName>
                                        </p:attrNameLst>
                                      </p:cBhvr>
                                      <p:rCtr x="0" y="-3611"/>
                                    </p:animMotion>
                                    <p:animRot by="1500000">
                                      <p:cBhvr>
                                        <p:cTn id="7" dur="125" fill="hold">
                                          <p:stCondLst>
                                            <p:cond delay="0"/>
                                          </p:stCondLst>
                                        </p:cTn>
                                        <p:tgtEl>
                                          <p:spTgt spid="4"/>
                                        </p:tgtEl>
                                        <p:attrNameLst>
                                          <p:attrName>r</p:attrName>
                                        </p:attrNameLst>
                                      </p:cBhvr>
                                    </p:animRot>
                                    <p:animRot by="-1500000">
                                      <p:cBhvr>
                                        <p:cTn id="8" dur="125" fill="hold">
                                          <p:stCondLst>
                                            <p:cond delay="125"/>
                                          </p:stCondLst>
                                        </p:cTn>
                                        <p:tgtEl>
                                          <p:spTgt spid="4"/>
                                        </p:tgtEl>
                                        <p:attrNameLst>
                                          <p:attrName>r</p:attrName>
                                        </p:attrNameLst>
                                      </p:cBhvr>
                                    </p:animRot>
                                    <p:animRot by="-1500000">
                                      <p:cBhvr>
                                        <p:cTn id="9" dur="125" fill="hold">
                                          <p:stCondLst>
                                            <p:cond delay="250"/>
                                          </p:stCondLst>
                                        </p:cTn>
                                        <p:tgtEl>
                                          <p:spTgt spid="4"/>
                                        </p:tgtEl>
                                        <p:attrNameLst>
                                          <p:attrName>r</p:attrName>
                                        </p:attrNameLst>
                                      </p:cBhvr>
                                    </p:animRot>
                                    <p:animRot by="1500000">
                                      <p:cBhvr>
                                        <p:cTn id="10" dur="125" fill="hold">
                                          <p:stCondLst>
                                            <p:cond delay="375"/>
                                          </p:stCondLst>
                                        </p:cTn>
                                        <p:tgtEl>
                                          <p:spTgt spid="4"/>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34" presetClass="emph" presetSubtype="0" fill="hold" nodeType="clickEffect">
                                  <p:stCondLst>
                                    <p:cond delay="0"/>
                                  </p:stCondLst>
                                  <p:iterate type="lt">
                                    <p:tmPct val="10000"/>
                                  </p:iterate>
                                  <p:childTnLst>
                                    <p:animMotion origin="layout" path="M -8.33333E-7 -3.7037E-7 L -8.33333E-7 -0.07222 " pathEditMode="relative" rAng="0" ptsTypes="AA">
                                      <p:cBhvr>
                                        <p:cTn id="14" dur="250" accel="50000" decel="50000" autoRev="1" fill="hold">
                                          <p:stCondLst>
                                            <p:cond delay="0"/>
                                          </p:stCondLst>
                                        </p:cTn>
                                        <p:tgtEl>
                                          <p:spTgt spid="5">
                                            <p:txEl>
                                              <p:pRg st="0" end="0"/>
                                            </p:txEl>
                                          </p:spTgt>
                                        </p:tgtEl>
                                        <p:attrNameLst>
                                          <p:attrName>ppt_x</p:attrName>
                                          <p:attrName>ppt_y</p:attrName>
                                        </p:attrNameLst>
                                      </p:cBhvr>
                                      <p:rCtr x="0" y="-3611"/>
                                    </p:animMotion>
                                    <p:animRot by="1500000">
                                      <p:cBhvr>
                                        <p:cTn id="15" dur="125" fill="hold">
                                          <p:stCondLst>
                                            <p:cond delay="0"/>
                                          </p:stCondLst>
                                        </p:cTn>
                                        <p:tgtEl>
                                          <p:spTgt spid="5">
                                            <p:txEl>
                                              <p:pRg st="0" end="0"/>
                                            </p:txEl>
                                          </p:spTgt>
                                        </p:tgtEl>
                                        <p:attrNameLst>
                                          <p:attrName>r</p:attrName>
                                        </p:attrNameLst>
                                      </p:cBhvr>
                                    </p:animRot>
                                    <p:animRot by="-1500000">
                                      <p:cBhvr>
                                        <p:cTn id="16" dur="125" fill="hold">
                                          <p:stCondLst>
                                            <p:cond delay="125"/>
                                          </p:stCondLst>
                                        </p:cTn>
                                        <p:tgtEl>
                                          <p:spTgt spid="5">
                                            <p:txEl>
                                              <p:pRg st="0" end="0"/>
                                            </p:txEl>
                                          </p:spTgt>
                                        </p:tgtEl>
                                        <p:attrNameLst>
                                          <p:attrName>r</p:attrName>
                                        </p:attrNameLst>
                                      </p:cBhvr>
                                    </p:animRot>
                                    <p:animRot by="-1500000">
                                      <p:cBhvr>
                                        <p:cTn id="17" dur="125" fill="hold">
                                          <p:stCondLst>
                                            <p:cond delay="250"/>
                                          </p:stCondLst>
                                        </p:cTn>
                                        <p:tgtEl>
                                          <p:spTgt spid="5">
                                            <p:txEl>
                                              <p:pRg st="0" end="0"/>
                                            </p:txEl>
                                          </p:spTgt>
                                        </p:tgtEl>
                                        <p:attrNameLst>
                                          <p:attrName>r</p:attrName>
                                        </p:attrNameLst>
                                      </p:cBhvr>
                                    </p:animRot>
                                    <p:animRot by="1500000">
                                      <p:cBhvr>
                                        <p:cTn id="18" dur="125" fill="hold">
                                          <p:stCondLst>
                                            <p:cond delay="375"/>
                                          </p:stCondLst>
                                        </p:cTn>
                                        <p:tgtEl>
                                          <p:spTgt spid="5">
                                            <p:txEl>
                                              <p:pRg st="0" end="0"/>
                                            </p:txEl>
                                          </p:spTgt>
                                        </p:tgtEl>
                                        <p:attrNameLst>
                                          <p:attrName>r</p:attrName>
                                        </p:attrNameLst>
                                      </p:cBhvr>
                                    </p:animRot>
                                  </p:childTnLst>
                                </p:cTn>
                              </p:par>
                            </p:childTnLst>
                          </p:cTn>
                        </p:par>
                      </p:childTnLst>
                    </p:cTn>
                  </p:par>
                  <p:par>
                    <p:cTn id="19" fill="hold">
                      <p:stCondLst>
                        <p:cond delay="indefinite"/>
                      </p:stCondLst>
                      <p:childTnLst>
                        <p:par>
                          <p:cTn id="20" fill="hold">
                            <p:stCondLst>
                              <p:cond delay="0"/>
                            </p:stCondLst>
                            <p:childTnLst>
                              <p:par>
                                <p:cTn id="21" presetID="45"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2000"/>
                                        <p:tgtEl>
                                          <p:spTgt spid="6"/>
                                        </p:tgtEl>
                                      </p:cBhvr>
                                    </p:animEffect>
                                    <p:anim calcmode="lin" valueType="num">
                                      <p:cBhvr>
                                        <p:cTn id="24" dur="2000" fill="hold"/>
                                        <p:tgtEl>
                                          <p:spTgt spid="6"/>
                                        </p:tgtEl>
                                        <p:attrNameLst>
                                          <p:attrName>ppt_w</p:attrName>
                                        </p:attrNameLst>
                                      </p:cBhvr>
                                      <p:tavLst>
                                        <p:tav tm="0" fmla="#ppt_w*sin(2.5*pi*$)">
                                          <p:val>
                                            <p:fltVal val="0"/>
                                          </p:val>
                                        </p:tav>
                                        <p:tav tm="100000">
                                          <p:val>
                                            <p:fltVal val="1"/>
                                          </p:val>
                                        </p:tav>
                                      </p:tavLst>
                                    </p:anim>
                                    <p:anim calcmode="lin" valueType="num">
                                      <p:cBhvr>
                                        <p:cTn id="25" dur="2000" fill="hold"/>
                                        <p:tgtEl>
                                          <p:spTgt spid="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2539" y="964882"/>
            <a:ext cx="5417752" cy="933191"/>
          </a:xfrm>
        </p:spPr>
        <p:txBody>
          <a:bodyPr>
            <a:normAutofit/>
          </a:bodyPr>
          <a:lstStyle/>
          <a:p>
            <a:r>
              <a:rPr lang="en-IN" b="1" u="sng" dirty="0" smtClean="0"/>
              <a:t>IDEA</a:t>
            </a:r>
            <a:r>
              <a:rPr lang="en-IN" b="1" u="sng" dirty="0" smtClean="0">
                <a:solidFill>
                  <a:srgbClr val="0070C0"/>
                </a:solidFill>
              </a:rPr>
              <a:t> BEHIND </a:t>
            </a:r>
            <a:r>
              <a:rPr lang="en-IN" b="1" u="sng" dirty="0" smtClean="0">
                <a:solidFill>
                  <a:srgbClr val="FFC000"/>
                </a:solidFill>
              </a:rPr>
              <a:t>PROJECT</a:t>
            </a:r>
            <a:endParaRPr lang="en-IN" b="1" u="sng" dirty="0">
              <a:solidFill>
                <a:srgbClr val="FFC000"/>
              </a:solidFill>
            </a:endParaRPr>
          </a:p>
        </p:txBody>
      </p:sp>
      <p:sp>
        <p:nvSpPr>
          <p:cNvPr id="3" name="Content Placeholder 2"/>
          <p:cNvSpPr>
            <a:spLocks noGrp="1"/>
          </p:cNvSpPr>
          <p:nvPr>
            <p:ph idx="1"/>
          </p:nvPr>
        </p:nvSpPr>
        <p:spPr>
          <a:xfrm>
            <a:off x="1412539" y="2092037"/>
            <a:ext cx="9310882" cy="3837709"/>
          </a:xfrm>
        </p:spPr>
        <p:txBody>
          <a:bodyPr/>
          <a:lstStyle/>
          <a:p>
            <a:pPr marL="0" indent="0">
              <a:buNone/>
            </a:pPr>
            <a:r>
              <a:rPr lang="en-IN" dirty="0" smtClean="0"/>
              <a:t>So</a:t>
            </a:r>
            <a:r>
              <a:rPr lang="en-IN" dirty="0" smtClean="0">
                <a:latin typeface="Arial" panose="020B0604020202020204" pitchFamily="34" charset="0"/>
                <a:cs typeface="Arial" panose="020B0604020202020204" pitchFamily="34" charset="0"/>
              </a:rPr>
              <a:t> My project is DECISION REVIEW  SYSTEM . </a:t>
            </a:r>
          </a:p>
          <a:p>
            <a:pPr marL="0" indent="0">
              <a:buNone/>
            </a:pPr>
            <a:r>
              <a:rPr lang="en-IN" dirty="0" smtClean="0">
                <a:latin typeface="Arial" panose="020B0604020202020204" pitchFamily="34" charset="0"/>
                <a:cs typeface="Arial" panose="020B0604020202020204" pitchFamily="34" charset="0"/>
              </a:rPr>
              <a:t>This is something we all have seen in game of Cricket that while a batsman got runout, it is sometimes difficult for on field umpire to take decision due to close call. </a:t>
            </a:r>
          </a:p>
          <a:p>
            <a:pPr marL="0" indent="0">
              <a:buNone/>
            </a:pPr>
            <a:r>
              <a:rPr lang="en-IN" dirty="0" smtClean="0">
                <a:latin typeface="Arial" panose="020B0604020202020204" pitchFamily="34" charset="0"/>
                <a:cs typeface="Arial" panose="020B0604020202020204" pitchFamily="34" charset="0"/>
              </a:rPr>
              <a:t>So in this scenario this DRS system will get work. It will show a video to third umpire and by seeing that video forwarding it reversing it, third umpire can give a decision on large screen on ground. </a:t>
            </a:r>
            <a:endParaRPr lang="en-IN" dirty="0"/>
          </a:p>
        </p:txBody>
      </p:sp>
    </p:spTree>
    <p:extLst>
      <p:ext uri="{BB962C8B-B14F-4D97-AF65-F5344CB8AC3E}">
        <p14:creationId xmlns:p14="http://schemas.microsoft.com/office/powerpoint/2010/main" val="357484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804520"/>
            <a:ext cx="9603275" cy="885736"/>
          </a:xfrm>
        </p:spPr>
        <p:txBody>
          <a:bodyPr>
            <a:normAutofit/>
          </a:bodyPr>
          <a:lstStyle/>
          <a:p>
            <a:r>
              <a:rPr lang="en-IN" sz="4000" b="1" u="sng" dirty="0" smtClean="0"/>
              <a:t>WHAT  YOUR </a:t>
            </a:r>
            <a:r>
              <a:rPr lang="en-IN" sz="4000" b="1" u="sng" dirty="0" smtClean="0">
                <a:solidFill>
                  <a:srgbClr val="0070C0"/>
                </a:solidFill>
              </a:rPr>
              <a:t>PROJECT</a:t>
            </a:r>
            <a:r>
              <a:rPr lang="en-IN" sz="4000" b="1" u="sng" dirty="0" smtClean="0">
                <a:solidFill>
                  <a:srgbClr val="FFC000"/>
                </a:solidFill>
              </a:rPr>
              <a:t> CAN DO</a:t>
            </a:r>
            <a:endParaRPr lang="en-IN" sz="4000" b="1" u="sng" dirty="0">
              <a:solidFill>
                <a:srgbClr val="FFC000"/>
              </a:solidFill>
            </a:endParaRPr>
          </a:p>
        </p:txBody>
      </p:sp>
      <p:sp>
        <p:nvSpPr>
          <p:cNvPr id="3" name="Content Placeholder 2"/>
          <p:cNvSpPr>
            <a:spLocks noGrp="1"/>
          </p:cNvSpPr>
          <p:nvPr>
            <p:ph idx="1"/>
          </p:nvPr>
        </p:nvSpPr>
        <p:spPr/>
        <p:txBody>
          <a:bodyPr>
            <a:normAutofit fontScale="85000" lnSpcReduction="20000"/>
          </a:bodyPr>
          <a:lstStyle/>
          <a:p>
            <a:pPr marL="0" indent="0">
              <a:buNone/>
            </a:pPr>
            <a:r>
              <a:rPr lang="en-IN" dirty="0" smtClean="0">
                <a:solidFill>
                  <a:schemeClr val="bg1"/>
                </a:solidFill>
              </a:rPr>
              <a:t>So basically this will give umpire a window with options</a:t>
            </a:r>
          </a:p>
          <a:p>
            <a:pPr marL="0" indent="0">
              <a:buNone/>
            </a:pPr>
            <a:r>
              <a:rPr lang="en-IN" b="1" dirty="0" smtClean="0">
                <a:solidFill>
                  <a:schemeClr val="bg1"/>
                </a:solidFill>
              </a:rPr>
              <a:t>For video playback as:</a:t>
            </a:r>
          </a:p>
          <a:p>
            <a:pPr marL="0" indent="0">
              <a:buNone/>
            </a:pPr>
            <a:r>
              <a:rPr lang="en-IN" dirty="0" smtClean="0">
                <a:solidFill>
                  <a:schemeClr val="bg1"/>
                </a:solidFill>
              </a:rPr>
              <a:t>Forward(fast) , Forward(slow) , Next(fast) , Next(slow)</a:t>
            </a:r>
          </a:p>
          <a:p>
            <a:pPr marL="0" indent="0">
              <a:buNone/>
            </a:pPr>
            <a:r>
              <a:rPr lang="en-IN" b="1" dirty="0" smtClean="0">
                <a:solidFill>
                  <a:schemeClr val="bg1"/>
                </a:solidFill>
              </a:rPr>
              <a:t>For decision making as:</a:t>
            </a:r>
            <a:r>
              <a:rPr lang="en-IN" dirty="0" smtClean="0">
                <a:solidFill>
                  <a:schemeClr val="bg1"/>
                </a:solidFill>
              </a:rPr>
              <a:t/>
            </a:r>
            <a:br>
              <a:rPr lang="en-IN" dirty="0" smtClean="0">
                <a:solidFill>
                  <a:schemeClr val="bg1"/>
                </a:solidFill>
              </a:rPr>
            </a:br>
            <a:r>
              <a:rPr lang="en-IN" dirty="0" smtClean="0">
                <a:solidFill>
                  <a:schemeClr val="bg1"/>
                </a:solidFill>
              </a:rPr>
              <a:t>Out ,  Not Out</a:t>
            </a:r>
          </a:p>
          <a:p>
            <a:pPr marL="0" indent="0">
              <a:buNone/>
            </a:pPr>
            <a:r>
              <a:rPr lang="en-IN" dirty="0" smtClean="0">
                <a:solidFill>
                  <a:schemeClr val="bg1"/>
                </a:solidFill>
              </a:rPr>
              <a:t>After making a decision , Umpire presses decision key which takes us to LED screen on ground which show these things in this order:</a:t>
            </a:r>
          </a:p>
          <a:p>
            <a:pPr marL="0" indent="0">
              <a:buNone/>
            </a:pPr>
            <a:endParaRPr lang="en-IN" dirty="0" smtClean="0">
              <a:solidFill>
                <a:schemeClr val="bg1"/>
              </a:solidFill>
            </a:endParaRPr>
          </a:p>
          <a:p>
            <a:pPr marL="457200" indent="-457200">
              <a:buAutoNum type="arabicPeriod"/>
            </a:pPr>
            <a:r>
              <a:rPr lang="en-IN" dirty="0" smtClean="0"/>
              <a:t>Decision Pending Screen</a:t>
            </a:r>
          </a:p>
          <a:p>
            <a:pPr marL="457200" indent="-457200">
              <a:buAutoNum type="arabicPeriod"/>
            </a:pPr>
            <a:r>
              <a:rPr lang="en-IN" dirty="0" err="1" smtClean="0"/>
              <a:t>Sponsers</a:t>
            </a:r>
            <a:r>
              <a:rPr lang="en-IN" dirty="0" smtClean="0"/>
              <a:t> add</a:t>
            </a:r>
          </a:p>
          <a:p>
            <a:pPr marL="457200" indent="-457200">
              <a:buAutoNum type="arabicPeriod"/>
            </a:pPr>
            <a:r>
              <a:rPr lang="en-IN" dirty="0" smtClean="0"/>
              <a:t>Umpire’s decision</a:t>
            </a:r>
          </a:p>
          <a:p>
            <a:pPr marL="457200" indent="-457200">
              <a:buAutoNum type="arabicPeriod"/>
            </a:pPr>
            <a:endParaRPr lang="en-IN" dirty="0"/>
          </a:p>
        </p:txBody>
      </p:sp>
    </p:spTree>
    <p:extLst>
      <p:ext uri="{BB962C8B-B14F-4D97-AF65-F5344CB8AC3E}">
        <p14:creationId xmlns:p14="http://schemas.microsoft.com/office/powerpoint/2010/main" val="328053404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874108" y="1581880"/>
            <a:ext cx="5917326" cy="3416320"/>
          </a:xfrm>
          <a:prstGeom prst="rect">
            <a:avLst/>
          </a:prstGeom>
          <a:noFill/>
        </p:spPr>
        <p:txBody>
          <a:bodyPr wrap="none" lIns="91440" tIns="45720" rIns="91440" bIns="45720">
            <a:spAutoFit/>
          </a:bodyPr>
          <a:lstStyle/>
          <a:p>
            <a:pPr algn="ctr"/>
            <a:r>
              <a:rPr lang="en-US" sz="5400" b="1" cap="none" spc="0"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NOW LET WE SEE </a:t>
            </a:r>
          </a:p>
          <a:p>
            <a:pPr algn="ctr"/>
            <a:r>
              <a:rPr lang="en-US" sz="5400" b="1" cap="none" spc="0"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  </a:t>
            </a:r>
          </a:p>
          <a:p>
            <a:pPr algn="ctr"/>
            <a:r>
              <a:rPr lang="en-US" sz="5400" b="1" cap="none" spc="0"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AND </a:t>
            </a:r>
          </a:p>
          <a:p>
            <a:pPr algn="ctr"/>
            <a:r>
              <a:rPr lang="en-US" sz="5400" b="1" cap="none" spc="0"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OUTPUTS </a:t>
            </a:r>
            <a:endPar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5538196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8655"/>
            <a:ext cx="12192000" cy="6759345"/>
          </a:xfrm>
          <a:prstGeom prst="rect">
            <a:avLst/>
          </a:prstGeom>
        </p:spPr>
      </p:pic>
      <p:sp>
        <p:nvSpPr>
          <p:cNvPr id="7" name="Rectangle 6"/>
          <p:cNvSpPr/>
          <p:nvPr/>
        </p:nvSpPr>
        <p:spPr>
          <a:xfrm>
            <a:off x="1324953" y="1415626"/>
            <a:ext cx="675185" cy="3416320"/>
          </a:xfrm>
          <a:prstGeom prst="rect">
            <a:avLst/>
          </a:prstGeom>
          <a:noFill/>
        </p:spPr>
        <p:txBody>
          <a:bodyPr wrap="none" lIns="91440" tIns="45720" rIns="91440" bIns="45720">
            <a:spAutoFit/>
          </a:bodyPr>
          <a:lstStyle/>
          <a:p>
            <a:pPr algn="ctr"/>
            <a:r>
              <a:rPr lang="en-US" sz="5400" b="0" cap="none" spc="0" dirty="0" smtClean="0">
                <a:ln w="0"/>
                <a:solidFill>
                  <a:schemeClr val="accent1"/>
                </a:solidFill>
                <a:effectLst>
                  <a:outerShdw blurRad="38100" dist="25400" dir="5400000" algn="ctr" rotWithShape="0">
                    <a:srgbClr val="6E747A">
                      <a:alpha val="43000"/>
                    </a:srgbClr>
                  </a:outerShdw>
                </a:effectLst>
              </a:rPr>
              <a:t>M</a:t>
            </a:r>
          </a:p>
          <a:p>
            <a:pPr algn="ctr"/>
            <a:r>
              <a:rPr lang="en-US" sz="5400" dirty="0" smtClean="0">
                <a:ln w="0"/>
                <a:solidFill>
                  <a:schemeClr val="accent1"/>
                </a:solidFill>
                <a:effectLst>
                  <a:outerShdw blurRad="38100" dist="25400" dir="5400000" algn="ctr" rotWithShape="0">
                    <a:srgbClr val="6E747A">
                      <a:alpha val="43000"/>
                    </a:srgbClr>
                  </a:outerShdw>
                </a:effectLst>
              </a:rPr>
              <a:t>A</a:t>
            </a:r>
          </a:p>
          <a:p>
            <a:pPr algn="ctr"/>
            <a:r>
              <a:rPr lang="en-US" sz="5400" b="0" cap="none" spc="0" dirty="0" smtClean="0">
                <a:ln w="0"/>
                <a:solidFill>
                  <a:schemeClr val="accent1"/>
                </a:solidFill>
                <a:effectLst>
                  <a:outerShdw blurRad="38100" dist="25400" dir="5400000" algn="ctr" rotWithShape="0">
                    <a:srgbClr val="6E747A">
                      <a:alpha val="43000"/>
                    </a:srgbClr>
                  </a:outerShdw>
                </a:effectLst>
              </a:rPr>
              <a:t>I</a:t>
            </a:r>
          </a:p>
          <a:p>
            <a:pPr algn="ctr"/>
            <a:r>
              <a:rPr lang="en-US" sz="5400" dirty="0">
                <a:ln w="0"/>
                <a:solidFill>
                  <a:schemeClr val="accent1"/>
                </a:solidFill>
                <a:effectLst>
                  <a:outerShdw blurRad="38100" dist="25400" dir="5400000" algn="ctr" rotWithShape="0">
                    <a:srgbClr val="6E747A">
                      <a:alpha val="43000"/>
                    </a:srgbClr>
                  </a:outerShdw>
                </a:effectLst>
              </a:rPr>
              <a:t>N</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8" name="Rectangle 7"/>
          <p:cNvSpPr/>
          <p:nvPr/>
        </p:nvSpPr>
        <p:spPr>
          <a:xfrm>
            <a:off x="9938816" y="939170"/>
            <a:ext cx="627096" cy="5078313"/>
          </a:xfrm>
          <a:prstGeom prst="rect">
            <a:avLst/>
          </a:prstGeom>
          <a:noFill/>
        </p:spPr>
        <p:txBody>
          <a:bodyPr wrap="none" lIns="91440" tIns="45720" rIns="91440" bIns="45720">
            <a:spAutoFit/>
          </a:bodyPr>
          <a:lstStyle/>
          <a:p>
            <a:pPr algn="ctr"/>
            <a:r>
              <a:rPr lang="en-US" sz="5400" b="0" cap="none" spc="0" dirty="0" smtClean="0">
                <a:ln w="0"/>
                <a:solidFill>
                  <a:schemeClr val="accent1"/>
                </a:solidFill>
                <a:effectLst>
                  <a:outerShdw blurRad="38100" dist="25400" dir="5400000" algn="ctr" rotWithShape="0">
                    <a:srgbClr val="6E747A">
                      <a:alpha val="43000"/>
                    </a:srgbClr>
                  </a:outerShdw>
                </a:effectLst>
              </a:rPr>
              <a:t>S</a:t>
            </a:r>
            <a:br>
              <a:rPr lang="en-US" sz="5400" b="0" cap="none" spc="0" dirty="0" smtClean="0">
                <a:ln w="0"/>
                <a:solidFill>
                  <a:schemeClr val="accent1"/>
                </a:solidFill>
                <a:effectLst>
                  <a:outerShdw blurRad="38100" dist="25400" dir="5400000" algn="ctr" rotWithShape="0">
                    <a:srgbClr val="6E747A">
                      <a:alpha val="43000"/>
                    </a:srgbClr>
                  </a:outerShdw>
                </a:effectLst>
              </a:rPr>
            </a:br>
            <a:r>
              <a:rPr lang="en-US" sz="5400" b="0" cap="none" spc="0" dirty="0" smtClean="0">
                <a:ln w="0"/>
                <a:solidFill>
                  <a:schemeClr val="accent1"/>
                </a:solidFill>
                <a:effectLst>
                  <a:outerShdw blurRad="38100" dist="25400" dir="5400000" algn="ctr" rotWithShape="0">
                    <a:srgbClr val="6E747A">
                      <a:alpha val="43000"/>
                    </a:srgbClr>
                  </a:outerShdw>
                </a:effectLst>
              </a:rPr>
              <a:t>C</a:t>
            </a:r>
            <a:br>
              <a:rPr lang="en-US" sz="5400" b="0" cap="none" spc="0" dirty="0" smtClean="0">
                <a:ln w="0"/>
                <a:solidFill>
                  <a:schemeClr val="accent1"/>
                </a:solidFill>
                <a:effectLst>
                  <a:outerShdw blurRad="38100" dist="25400" dir="5400000" algn="ctr" rotWithShape="0">
                    <a:srgbClr val="6E747A">
                      <a:alpha val="43000"/>
                    </a:srgbClr>
                  </a:outerShdw>
                </a:effectLst>
              </a:rPr>
            </a:br>
            <a:r>
              <a:rPr lang="en-US" sz="5400" b="0" cap="none" spc="0" dirty="0" smtClean="0">
                <a:ln w="0"/>
                <a:solidFill>
                  <a:schemeClr val="accent1"/>
                </a:solidFill>
                <a:effectLst>
                  <a:outerShdw blurRad="38100" dist="25400" dir="5400000" algn="ctr" rotWithShape="0">
                    <a:srgbClr val="6E747A">
                      <a:alpha val="43000"/>
                    </a:srgbClr>
                  </a:outerShdw>
                </a:effectLst>
              </a:rPr>
              <a:t>R</a:t>
            </a:r>
            <a:br>
              <a:rPr lang="en-US" sz="5400" b="0" cap="none" spc="0" dirty="0" smtClean="0">
                <a:ln w="0"/>
                <a:solidFill>
                  <a:schemeClr val="accent1"/>
                </a:solidFill>
                <a:effectLst>
                  <a:outerShdw blurRad="38100" dist="25400" dir="5400000" algn="ctr" rotWithShape="0">
                    <a:srgbClr val="6E747A">
                      <a:alpha val="43000"/>
                    </a:srgbClr>
                  </a:outerShdw>
                </a:effectLst>
              </a:rPr>
            </a:br>
            <a:r>
              <a:rPr lang="en-US" sz="5400" b="0" cap="none" spc="0" dirty="0" smtClean="0">
                <a:ln w="0"/>
                <a:solidFill>
                  <a:schemeClr val="accent1"/>
                </a:solidFill>
                <a:effectLst>
                  <a:outerShdw blurRad="38100" dist="25400" dir="5400000" algn="ctr" rotWithShape="0">
                    <a:srgbClr val="6E747A">
                      <a:alpha val="43000"/>
                    </a:srgbClr>
                  </a:outerShdw>
                </a:effectLst>
              </a:rPr>
              <a:t>E</a:t>
            </a:r>
            <a:br>
              <a:rPr lang="en-US" sz="5400" b="0" cap="none" spc="0" dirty="0" smtClean="0">
                <a:ln w="0"/>
                <a:solidFill>
                  <a:schemeClr val="accent1"/>
                </a:solidFill>
                <a:effectLst>
                  <a:outerShdw blurRad="38100" dist="25400" dir="5400000" algn="ctr" rotWithShape="0">
                    <a:srgbClr val="6E747A">
                      <a:alpha val="43000"/>
                    </a:srgbClr>
                  </a:outerShdw>
                </a:effectLst>
              </a:rPr>
            </a:br>
            <a:r>
              <a:rPr lang="en-US" sz="5400" b="0" cap="none" spc="0" dirty="0" err="1" smtClean="0">
                <a:ln w="0"/>
                <a:solidFill>
                  <a:schemeClr val="accent1"/>
                </a:solidFill>
                <a:effectLst>
                  <a:outerShdw blurRad="38100" dist="25400" dir="5400000" algn="ctr" rotWithShape="0">
                    <a:srgbClr val="6E747A">
                      <a:alpha val="43000"/>
                    </a:srgbClr>
                  </a:outerShdw>
                </a:effectLst>
              </a:rPr>
              <a:t>E</a:t>
            </a:r>
            <a:r>
              <a:rPr lang="en-US" sz="5400" b="0" cap="none" spc="0" dirty="0" smtClean="0">
                <a:ln w="0"/>
                <a:solidFill>
                  <a:schemeClr val="accent1"/>
                </a:solidFill>
                <a:effectLst>
                  <a:outerShdw blurRad="38100" dist="25400" dir="5400000" algn="ctr" rotWithShape="0">
                    <a:srgbClr val="6E747A">
                      <a:alpha val="43000"/>
                    </a:srgbClr>
                  </a:outerShdw>
                </a:effectLst>
              </a:rPr>
              <a:t/>
            </a:r>
            <a:br>
              <a:rPr lang="en-US" sz="5400" b="0" cap="none" spc="0" dirty="0" smtClean="0">
                <a:ln w="0"/>
                <a:solidFill>
                  <a:schemeClr val="accent1"/>
                </a:solidFill>
                <a:effectLst>
                  <a:outerShdw blurRad="38100" dist="25400" dir="5400000" algn="ctr" rotWithShape="0">
                    <a:srgbClr val="6E747A">
                      <a:alpha val="43000"/>
                    </a:srgbClr>
                  </a:outerShdw>
                </a:effectLst>
              </a:rPr>
            </a:br>
            <a:r>
              <a:rPr lang="en-US" sz="5400" b="0" cap="none" spc="0" dirty="0" smtClean="0">
                <a:ln w="0"/>
                <a:solidFill>
                  <a:schemeClr val="accent1"/>
                </a:solidFill>
                <a:effectLst>
                  <a:outerShdw blurRad="38100" dist="25400" dir="5400000" algn="ctr" rotWithShape="0">
                    <a:srgbClr val="6E747A">
                      <a:alpha val="43000"/>
                    </a:srgbClr>
                  </a:outerShdw>
                </a:effectLst>
              </a:rPr>
              <a:t>N</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49583123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2"/>
            <a:ext cx="12192000" cy="6856327"/>
          </a:xfrm>
          <a:prstGeom prst="rect">
            <a:avLst/>
          </a:prstGeom>
        </p:spPr>
      </p:pic>
      <p:sp>
        <p:nvSpPr>
          <p:cNvPr id="3" name="Rectangle 2"/>
          <p:cNvSpPr/>
          <p:nvPr/>
        </p:nvSpPr>
        <p:spPr>
          <a:xfrm>
            <a:off x="285176" y="598208"/>
            <a:ext cx="593431" cy="4247317"/>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S</a:t>
            </a:r>
          </a:p>
          <a:p>
            <a:pPr algn="ctr"/>
            <a:r>
              <a:rPr lang="en-US" sz="54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a:t>
            </a:r>
            <a:br>
              <a:rPr lang="en-US" sz="54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br>
            <a:r>
              <a:rPr lang="en-US" sz="54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a:t>
            </a:r>
            <a:br>
              <a:rPr lang="en-US" sz="54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br>
            <a:r>
              <a:rPr lang="en-US" sz="54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R</a:t>
            </a:r>
            <a:br>
              <a:rPr lang="en-US" sz="54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br>
            <a:r>
              <a:rPr lang="en-US" sz="54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4" name="Rectangle 3"/>
          <p:cNvSpPr/>
          <p:nvPr/>
        </p:nvSpPr>
        <p:spPr>
          <a:xfrm>
            <a:off x="9525240" y="722899"/>
            <a:ext cx="678392" cy="4247317"/>
          </a:xfrm>
          <a:prstGeom prst="rect">
            <a:avLst/>
          </a:prstGeom>
          <a:noFill/>
        </p:spPr>
        <p:txBody>
          <a:bodyPr wrap="none" lIns="91440" tIns="45720" rIns="91440" bIns="45720">
            <a:spAutoFit/>
          </a:bodyPr>
          <a:lstStyle/>
          <a:p>
            <a:pPr algn="ctr"/>
            <a:r>
              <a:rPr lang="en-US" sz="5400" b="1" cap="none" spc="50" dirty="0" smtClean="0">
                <a:ln w="0"/>
                <a:solidFill>
                  <a:schemeClr val="bg2"/>
                </a:solidFill>
                <a:effectLst>
                  <a:innerShdw blurRad="63500" dist="50800" dir="13500000">
                    <a:srgbClr val="000000">
                      <a:alpha val="50000"/>
                    </a:srgbClr>
                  </a:innerShdw>
                </a:effectLst>
              </a:rPr>
              <a:t>V</a:t>
            </a:r>
            <a:br>
              <a:rPr lang="en-US" sz="5400" b="1" cap="none" spc="50" dirty="0" smtClean="0">
                <a:ln w="0"/>
                <a:solidFill>
                  <a:schemeClr val="bg2"/>
                </a:solidFill>
                <a:effectLst>
                  <a:innerShdw blurRad="63500" dist="50800" dir="13500000">
                    <a:srgbClr val="000000">
                      <a:alpha val="50000"/>
                    </a:srgbClr>
                  </a:innerShdw>
                </a:effectLst>
              </a:rPr>
            </a:br>
            <a:r>
              <a:rPr lang="en-US" sz="5400" b="1" cap="none" spc="50" dirty="0" smtClean="0">
                <a:ln w="0"/>
                <a:solidFill>
                  <a:schemeClr val="bg2"/>
                </a:solidFill>
                <a:effectLst>
                  <a:innerShdw blurRad="63500" dist="50800" dir="13500000">
                    <a:srgbClr val="000000">
                      <a:alpha val="50000"/>
                    </a:srgbClr>
                  </a:innerShdw>
                </a:effectLst>
              </a:rPr>
              <a:t>I</a:t>
            </a:r>
            <a:br>
              <a:rPr lang="en-US" sz="5400" b="1" cap="none" spc="50" dirty="0" smtClean="0">
                <a:ln w="0"/>
                <a:solidFill>
                  <a:schemeClr val="bg2"/>
                </a:solidFill>
                <a:effectLst>
                  <a:innerShdw blurRad="63500" dist="50800" dir="13500000">
                    <a:srgbClr val="000000">
                      <a:alpha val="50000"/>
                    </a:srgbClr>
                  </a:innerShdw>
                </a:effectLst>
              </a:rPr>
            </a:br>
            <a:r>
              <a:rPr lang="en-US" sz="5400" b="1" cap="none" spc="50" dirty="0" smtClean="0">
                <a:ln w="0"/>
                <a:solidFill>
                  <a:schemeClr val="bg2"/>
                </a:solidFill>
                <a:effectLst>
                  <a:innerShdw blurRad="63500" dist="50800" dir="13500000">
                    <a:srgbClr val="000000">
                      <a:alpha val="50000"/>
                    </a:srgbClr>
                  </a:innerShdw>
                </a:effectLst>
              </a:rPr>
              <a:t>D</a:t>
            </a:r>
            <a:br>
              <a:rPr lang="en-US" sz="5400" b="1" cap="none" spc="50" dirty="0" smtClean="0">
                <a:ln w="0"/>
                <a:solidFill>
                  <a:schemeClr val="bg2"/>
                </a:solidFill>
                <a:effectLst>
                  <a:innerShdw blurRad="63500" dist="50800" dir="13500000">
                    <a:srgbClr val="000000">
                      <a:alpha val="50000"/>
                    </a:srgbClr>
                  </a:innerShdw>
                </a:effectLst>
              </a:rPr>
            </a:br>
            <a:r>
              <a:rPr lang="en-US" sz="5400" b="1" cap="none" spc="50" dirty="0" smtClean="0">
                <a:ln w="0"/>
                <a:solidFill>
                  <a:schemeClr val="bg2"/>
                </a:solidFill>
                <a:effectLst>
                  <a:innerShdw blurRad="63500" dist="50800" dir="13500000">
                    <a:srgbClr val="000000">
                      <a:alpha val="50000"/>
                    </a:srgbClr>
                  </a:innerShdw>
                </a:effectLst>
              </a:rPr>
              <a:t>E</a:t>
            </a:r>
            <a:br>
              <a:rPr lang="en-US" sz="5400" b="1" cap="none" spc="50" dirty="0" smtClean="0">
                <a:ln w="0"/>
                <a:solidFill>
                  <a:schemeClr val="bg2"/>
                </a:solidFill>
                <a:effectLst>
                  <a:innerShdw blurRad="63500" dist="50800" dir="13500000">
                    <a:srgbClr val="000000">
                      <a:alpha val="50000"/>
                    </a:srgbClr>
                  </a:innerShdw>
                </a:effectLst>
              </a:rPr>
            </a:br>
            <a:r>
              <a:rPr lang="en-US" sz="5400" b="1" cap="none" spc="50" dirty="0" smtClean="0">
                <a:ln w="0"/>
                <a:solidFill>
                  <a:schemeClr val="bg2"/>
                </a:solidFill>
                <a:effectLst>
                  <a:innerShdw blurRad="63500" dist="50800" dir="13500000">
                    <a:srgbClr val="000000">
                      <a:alpha val="50000"/>
                    </a:srgbClr>
                  </a:innerShdw>
                </a:effectLst>
              </a:rPr>
              <a:t>O</a:t>
            </a:r>
            <a:endParaRPr lang="en-US" sz="5400" b="1" cap="none" spc="50" dirty="0">
              <a:ln w="0"/>
              <a:solidFill>
                <a:schemeClr val="bg2"/>
              </a:solidFill>
              <a:effectLst>
                <a:innerShdw blurRad="63500" dist="50800" dir="13500000">
                  <a:srgbClr val="000000">
                    <a:alpha val="50000"/>
                  </a:srgbClr>
                </a:innerShdw>
              </a:effectLst>
            </a:endParaRPr>
          </a:p>
        </p:txBody>
      </p:sp>
      <p:sp>
        <p:nvSpPr>
          <p:cNvPr id="5" name="Rectangle 4"/>
          <p:cNvSpPr/>
          <p:nvPr/>
        </p:nvSpPr>
        <p:spPr>
          <a:xfrm>
            <a:off x="5453836" y="3645381"/>
            <a:ext cx="1284327" cy="923330"/>
          </a:xfrm>
          <a:prstGeom prst="rect">
            <a:avLst/>
          </a:prstGeom>
          <a:noFill/>
        </p:spPr>
        <p:txBody>
          <a:bodyPr wrap="none" lIns="91440" tIns="45720" rIns="91440" bIns="45720">
            <a:spAutoFit/>
          </a:bodyPr>
          <a:lstStyle/>
          <a:p>
            <a:pPr algn="ctr"/>
            <a:r>
              <a:rPr lang="en-US" sz="5400" b="1" dirty="0" smtClean="0">
                <a:ln w="22225">
                  <a:solidFill>
                    <a:schemeClr val="accent2"/>
                  </a:solidFill>
                  <a:prstDash val="solid"/>
                </a:ln>
                <a:solidFill>
                  <a:schemeClr val="accent2">
                    <a:lumMod val="40000"/>
                    <a:lumOff val="60000"/>
                  </a:schemeClr>
                </a:solidFill>
              </a:rPr>
              <a:t>O</a:t>
            </a:r>
            <a:r>
              <a:rPr lang="en-US" sz="5400" b="1" dirty="0">
                <a:ln w="22225">
                  <a:solidFill>
                    <a:schemeClr val="accent2"/>
                  </a:solidFill>
                  <a:prstDash val="solid"/>
                </a:ln>
                <a:solidFill>
                  <a:schemeClr val="accent2">
                    <a:lumMod val="40000"/>
                    <a:lumOff val="60000"/>
                  </a:schemeClr>
                </a:solidFill>
              </a:rPr>
              <a:t> </a:t>
            </a:r>
            <a:r>
              <a:rPr lang="en-US" sz="5400" b="1" dirty="0" smtClean="0">
                <a:ln w="22225">
                  <a:solidFill>
                    <a:schemeClr val="accent2"/>
                  </a:solidFill>
                  <a:prstDash val="solid"/>
                </a:ln>
                <a:solidFill>
                  <a:schemeClr val="accent2">
                    <a:lumMod val="40000"/>
                    <a:lumOff val="60000"/>
                  </a:schemeClr>
                </a:solidFill>
              </a:rPr>
              <a:t>F</a:t>
            </a:r>
            <a:endParaRPr lang="en-US"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28665388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2"/>
            <a:ext cx="12192000" cy="6856327"/>
          </a:xfrm>
          <a:prstGeom prst="rect">
            <a:avLst/>
          </a:prstGeom>
        </p:spPr>
      </p:pic>
      <p:sp>
        <p:nvSpPr>
          <p:cNvPr id="3" name="Rectangle 2"/>
          <p:cNvSpPr/>
          <p:nvPr/>
        </p:nvSpPr>
        <p:spPr>
          <a:xfrm>
            <a:off x="1322318" y="1609590"/>
            <a:ext cx="652743" cy="3416320"/>
          </a:xfrm>
          <a:prstGeom prst="rect">
            <a:avLst/>
          </a:prstGeom>
          <a:noFill/>
        </p:spPr>
        <p:txBody>
          <a:bodyPr wrap="none" lIns="91440" tIns="45720" rIns="91440" bIns="45720">
            <a:spAutoFit/>
          </a:bodyPr>
          <a:lstStyle/>
          <a:p>
            <a:pPr algn="ctr"/>
            <a:r>
              <a:rPr lang="en-US" sz="5400" b="1" cap="none" spc="50" dirty="0" smtClean="0">
                <a:ln w="0"/>
                <a:solidFill>
                  <a:schemeClr val="bg2"/>
                </a:solidFill>
                <a:effectLst>
                  <a:innerShdw blurRad="63500" dist="50800" dir="13500000">
                    <a:srgbClr val="000000">
                      <a:alpha val="50000"/>
                    </a:srgbClr>
                  </a:innerShdw>
                </a:effectLst>
              </a:rPr>
              <a:t>N</a:t>
            </a:r>
            <a:br>
              <a:rPr lang="en-US" sz="5400" b="1" cap="none" spc="50" dirty="0" smtClean="0">
                <a:ln w="0"/>
                <a:solidFill>
                  <a:schemeClr val="bg2"/>
                </a:solidFill>
                <a:effectLst>
                  <a:innerShdw blurRad="63500" dist="50800" dir="13500000">
                    <a:srgbClr val="000000">
                      <a:alpha val="50000"/>
                    </a:srgbClr>
                  </a:innerShdw>
                </a:effectLst>
              </a:rPr>
            </a:br>
            <a:r>
              <a:rPr lang="en-US" sz="5400" b="1" cap="none" spc="50" dirty="0" smtClean="0">
                <a:ln w="0"/>
                <a:solidFill>
                  <a:schemeClr val="bg2"/>
                </a:solidFill>
                <a:effectLst>
                  <a:innerShdw blurRad="63500" dist="50800" dir="13500000">
                    <a:srgbClr val="000000">
                      <a:alpha val="50000"/>
                    </a:srgbClr>
                  </a:innerShdw>
                </a:effectLst>
              </a:rPr>
              <a:t>E</a:t>
            </a:r>
            <a:br>
              <a:rPr lang="en-US" sz="5400" b="1" cap="none" spc="50" dirty="0" smtClean="0">
                <a:ln w="0"/>
                <a:solidFill>
                  <a:schemeClr val="bg2"/>
                </a:solidFill>
                <a:effectLst>
                  <a:innerShdw blurRad="63500" dist="50800" dir="13500000">
                    <a:srgbClr val="000000">
                      <a:alpha val="50000"/>
                    </a:srgbClr>
                  </a:innerShdw>
                </a:effectLst>
              </a:rPr>
            </a:br>
            <a:r>
              <a:rPr lang="en-US" sz="5400" b="1" cap="none" spc="50" dirty="0" smtClean="0">
                <a:ln w="0"/>
                <a:solidFill>
                  <a:schemeClr val="bg2"/>
                </a:solidFill>
                <a:effectLst>
                  <a:innerShdw blurRad="63500" dist="50800" dir="13500000">
                    <a:srgbClr val="000000">
                      <a:alpha val="50000"/>
                    </a:srgbClr>
                  </a:innerShdw>
                </a:effectLst>
              </a:rPr>
              <a:t>X</a:t>
            </a:r>
            <a:br>
              <a:rPr lang="en-US" sz="5400" b="1" cap="none" spc="50" dirty="0" smtClean="0">
                <a:ln w="0"/>
                <a:solidFill>
                  <a:schemeClr val="bg2"/>
                </a:solidFill>
                <a:effectLst>
                  <a:innerShdw blurRad="63500" dist="50800" dir="13500000">
                    <a:srgbClr val="000000">
                      <a:alpha val="50000"/>
                    </a:srgbClr>
                  </a:innerShdw>
                </a:effectLst>
              </a:rPr>
            </a:br>
            <a:r>
              <a:rPr lang="en-US" sz="5400" b="1" cap="none" spc="50" dirty="0" smtClean="0">
                <a:ln w="0"/>
                <a:solidFill>
                  <a:schemeClr val="bg2"/>
                </a:solidFill>
                <a:effectLst>
                  <a:innerShdw blurRad="63500" dist="50800" dir="13500000">
                    <a:srgbClr val="000000">
                      <a:alpha val="50000"/>
                    </a:srgbClr>
                  </a:innerShdw>
                </a:effectLst>
              </a:rPr>
              <a:t>T</a:t>
            </a:r>
            <a:endParaRPr lang="en-US" sz="5400" b="1" cap="none" spc="50" dirty="0">
              <a:ln w="0"/>
              <a:solidFill>
                <a:schemeClr val="bg2"/>
              </a:solidFill>
              <a:effectLst>
                <a:innerShdw blurRad="63500" dist="50800" dir="13500000">
                  <a:srgbClr val="000000">
                    <a:alpha val="50000"/>
                  </a:srgbClr>
                </a:innerShdw>
              </a:effectLst>
            </a:endParaRPr>
          </a:p>
        </p:txBody>
      </p:sp>
      <p:sp>
        <p:nvSpPr>
          <p:cNvPr id="4" name="Rectangle 3"/>
          <p:cNvSpPr/>
          <p:nvPr/>
        </p:nvSpPr>
        <p:spPr>
          <a:xfrm>
            <a:off x="9327383" y="1609590"/>
            <a:ext cx="797014" cy="341632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smtClean="0">
                <a:ln/>
                <a:solidFill>
                  <a:schemeClr val="accent3"/>
                </a:solidFill>
                <a:effectLst/>
              </a:rPr>
              <a:t>S</a:t>
            </a:r>
            <a:br>
              <a:rPr lang="en-US" sz="5400" b="1" cap="none" spc="0" dirty="0" smtClean="0">
                <a:ln/>
                <a:solidFill>
                  <a:schemeClr val="accent3"/>
                </a:solidFill>
                <a:effectLst/>
              </a:rPr>
            </a:br>
            <a:r>
              <a:rPr lang="en-US" sz="5400" b="1" cap="none" spc="0" dirty="0" smtClean="0">
                <a:ln/>
                <a:solidFill>
                  <a:schemeClr val="accent3"/>
                </a:solidFill>
                <a:effectLst/>
              </a:rPr>
              <a:t>L</a:t>
            </a:r>
            <a:br>
              <a:rPr lang="en-US" sz="5400" b="1" cap="none" spc="0" dirty="0" smtClean="0">
                <a:ln/>
                <a:solidFill>
                  <a:schemeClr val="accent3"/>
                </a:solidFill>
                <a:effectLst/>
              </a:rPr>
            </a:br>
            <a:r>
              <a:rPr lang="en-US" sz="5400" b="1" cap="none" spc="0" dirty="0" smtClean="0">
                <a:ln/>
                <a:solidFill>
                  <a:schemeClr val="accent3"/>
                </a:solidFill>
                <a:effectLst/>
              </a:rPr>
              <a:t>O</a:t>
            </a:r>
            <a:br>
              <a:rPr lang="en-US" sz="5400" b="1" cap="none" spc="0" dirty="0" smtClean="0">
                <a:ln/>
                <a:solidFill>
                  <a:schemeClr val="accent3"/>
                </a:solidFill>
                <a:effectLst/>
              </a:rPr>
            </a:br>
            <a:r>
              <a:rPr lang="en-US" sz="5400" b="1" cap="none" spc="0" dirty="0" smtClean="0">
                <a:ln/>
                <a:solidFill>
                  <a:schemeClr val="accent3"/>
                </a:solidFill>
                <a:effectLst/>
              </a:rPr>
              <a:t>W</a:t>
            </a:r>
            <a:endParaRPr lang="en-US" sz="5400" b="1" cap="none" spc="0" dirty="0">
              <a:ln/>
              <a:solidFill>
                <a:schemeClr val="accent3"/>
              </a:solidFill>
              <a:effectLst/>
            </a:endParaRPr>
          </a:p>
        </p:txBody>
      </p:sp>
    </p:spTree>
    <p:extLst>
      <p:ext uri="{BB962C8B-B14F-4D97-AF65-F5344CB8AC3E}">
        <p14:creationId xmlns:p14="http://schemas.microsoft.com/office/powerpoint/2010/main" val="23972433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72"/>
            <a:ext cx="12316691" cy="6856327"/>
          </a:xfrm>
          <a:prstGeom prst="rect">
            <a:avLst/>
          </a:prstGeom>
        </p:spPr>
      </p:pic>
      <p:sp>
        <p:nvSpPr>
          <p:cNvPr id="3" name="Rectangle 2"/>
          <p:cNvSpPr/>
          <p:nvPr/>
        </p:nvSpPr>
        <p:spPr>
          <a:xfrm>
            <a:off x="9829582" y="1471044"/>
            <a:ext cx="623889" cy="341632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smtClean="0">
                <a:ln/>
                <a:solidFill>
                  <a:schemeClr val="accent4"/>
                </a:solidFill>
                <a:effectLst/>
              </a:rPr>
              <a:t>F</a:t>
            </a:r>
            <a:br>
              <a:rPr lang="en-US" sz="5400" b="1" cap="none" spc="0" dirty="0" smtClean="0">
                <a:ln/>
                <a:solidFill>
                  <a:schemeClr val="accent4"/>
                </a:solidFill>
                <a:effectLst/>
              </a:rPr>
            </a:br>
            <a:r>
              <a:rPr lang="en-US" sz="5400" b="1" cap="none" spc="0" dirty="0" smtClean="0">
                <a:ln/>
                <a:solidFill>
                  <a:schemeClr val="accent4"/>
                </a:solidFill>
                <a:effectLst/>
              </a:rPr>
              <a:t>A</a:t>
            </a:r>
            <a:br>
              <a:rPr lang="en-US" sz="5400" b="1" cap="none" spc="0" dirty="0" smtClean="0">
                <a:ln/>
                <a:solidFill>
                  <a:schemeClr val="accent4"/>
                </a:solidFill>
                <a:effectLst/>
              </a:rPr>
            </a:br>
            <a:r>
              <a:rPr lang="en-US" sz="5400" b="1" cap="none" spc="0" dirty="0" smtClean="0">
                <a:ln/>
                <a:solidFill>
                  <a:schemeClr val="accent4"/>
                </a:solidFill>
                <a:effectLst/>
              </a:rPr>
              <a:t>S</a:t>
            </a:r>
            <a:br>
              <a:rPr lang="en-US" sz="5400" b="1" cap="none" spc="0" dirty="0" smtClean="0">
                <a:ln/>
                <a:solidFill>
                  <a:schemeClr val="accent4"/>
                </a:solidFill>
                <a:effectLst/>
              </a:rPr>
            </a:br>
            <a:r>
              <a:rPr lang="en-US" sz="5400" b="1" cap="none" spc="0" dirty="0" smtClean="0">
                <a:ln/>
                <a:solidFill>
                  <a:schemeClr val="accent4"/>
                </a:solidFill>
                <a:effectLst/>
              </a:rPr>
              <a:t>T</a:t>
            </a:r>
            <a:endParaRPr lang="en-US" sz="5400" b="1" cap="none" spc="0" dirty="0">
              <a:ln/>
              <a:solidFill>
                <a:schemeClr val="accent4"/>
              </a:solidFill>
              <a:effectLst/>
            </a:endParaRPr>
          </a:p>
        </p:txBody>
      </p:sp>
      <p:sp>
        <p:nvSpPr>
          <p:cNvPr id="4" name="Rectangle 3"/>
          <p:cNvSpPr/>
          <p:nvPr/>
        </p:nvSpPr>
        <p:spPr>
          <a:xfrm>
            <a:off x="1419300" y="1471044"/>
            <a:ext cx="652743" cy="3416320"/>
          </a:xfrm>
          <a:prstGeom prst="rect">
            <a:avLst/>
          </a:prstGeom>
          <a:noFill/>
        </p:spPr>
        <p:txBody>
          <a:bodyPr wrap="none" lIns="91440" tIns="45720" rIns="91440" bIns="45720">
            <a:spAutoFit/>
          </a:bodyPr>
          <a:lstStyle/>
          <a:p>
            <a:pPr algn="ctr"/>
            <a:r>
              <a:rPr lang="en-US" sz="5400" b="1" cap="none" spc="50" dirty="0" smtClean="0">
                <a:ln w="0"/>
                <a:solidFill>
                  <a:schemeClr val="bg2"/>
                </a:solidFill>
                <a:effectLst>
                  <a:innerShdw blurRad="63500" dist="50800" dir="13500000">
                    <a:srgbClr val="000000">
                      <a:alpha val="50000"/>
                    </a:srgbClr>
                  </a:innerShdw>
                </a:effectLst>
              </a:rPr>
              <a:t>N</a:t>
            </a:r>
            <a:br>
              <a:rPr lang="en-US" sz="5400" b="1" cap="none" spc="50" dirty="0" smtClean="0">
                <a:ln w="0"/>
                <a:solidFill>
                  <a:schemeClr val="bg2"/>
                </a:solidFill>
                <a:effectLst>
                  <a:innerShdw blurRad="63500" dist="50800" dir="13500000">
                    <a:srgbClr val="000000">
                      <a:alpha val="50000"/>
                    </a:srgbClr>
                  </a:innerShdw>
                </a:effectLst>
              </a:rPr>
            </a:br>
            <a:r>
              <a:rPr lang="en-US" sz="5400" b="1" cap="none" spc="50" dirty="0" smtClean="0">
                <a:ln w="0"/>
                <a:solidFill>
                  <a:schemeClr val="bg2"/>
                </a:solidFill>
                <a:effectLst>
                  <a:innerShdw blurRad="63500" dist="50800" dir="13500000">
                    <a:srgbClr val="000000">
                      <a:alpha val="50000"/>
                    </a:srgbClr>
                  </a:innerShdw>
                </a:effectLst>
              </a:rPr>
              <a:t>E</a:t>
            </a:r>
            <a:br>
              <a:rPr lang="en-US" sz="5400" b="1" cap="none" spc="50" dirty="0" smtClean="0">
                <a:ln w="0"/>
                <a:solidFill>
                  <a:schemeClr val="bg2"/>
                </a:solidFill>
                <a:effectLst>
                  <a:innerShdw blurRad="63500" dist="50800" dir="13500000">
                    <a:srgbClr val="000000">
                      <a:alpha val="50000"/>
                    </a:srgbClr>
                  </a:innerShdw>
                </a:effectLst>
              </a:rPr>
            </a:br>
            <a:r>
              <a:rPr lang="en-US" sz="5400" b="1" cap="none" spc="50" dirty="0" smtClean="0">
                <a:ln w="0"/>
                <a:solidFill>
                  <a:schemeClr val="bg2"/>
                </a:solidFill>
                <a:effectLst>
                  <a:innerShdw blurRad="63500" dist="50800" dir="13500000">
                    <a:srgbClr val="000000">
                      <a:alpha val="50000"/>
                    </a:srgbClr>
                  </a:innerShdw>
                </a:effectLst>
              </a:rPr>
              <a:t>X</a:t>
            </a:r>
            <a:br>
              <a:rPr lang="en-US" sz="5400" b="1" cap="none" spc="50" dirty="0" smtClean="0">
                <a:ln w="0"/>
                <a:solidFill>
                  <a:schemeClr val="bg2"/>
                </a:solidFill>
                <a:effectLst>
                  <a:innerShdw blurRad="63500" dist="50800" dir="13500000">
                    <a:srgbClr val="000000">
                      <a:alpha val="50000"/>
                    </a:srgbClr>
                  </a:innerShdw>
                </a:effectLst>
              </a:rPr>
            </a:br>
            <a:r>
              <a:rPr lang="en-US" sz="5400" b="1" cap="none" spc="50" dirty="0" smtClean="0">
                <a:ln w="0"/>
                <a:solidFill>
                  <a:schemeClr val="bg2"/>
                </a:solidFill>
                <a:effectLst>
                  <a:innerShdw blurRad="63500" dist="50800" dir="13500000">
                    <a:srgbClr val="000000">
                      <a:alpha val="50000"/>
                    </a:srgbClr>
                  </a:innerShdw>
                </a:effectLst>
              </a:rPr>
              <a:t>T</a:t>
            </a:r>
            <a:endParaRPr lang="en-US" sz="5400" b="1" cap="none" spc="50" dirty="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39751886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98319" y="393191"/>
            <a:ext cx="10160132" cy="1135163"/>
          </a:xfrm>
        </p:spPr>
        <p:txBody>
          <a:bodyPr>
            <a:noAutofit/>
          </a:bodyPr>
          <a:lstStyle/>
          <a:p>
            <a:r>
              <a:rPr lang="en-US" sz="8800" b="1" u="sng" dirty="0" smtClean="0"/>
              <a:t>WHY </a:t>
            </a:r>
            <a:r>
              <a:rPr lang="en-US" sz="8800" b="1" u="sng" dirty="0" smtClean="0">
                <a:solidFill>
                  <a:schemeClr val="bg2"/>
                </a:solidFill>
              </a:rPr>
              <a:t>PYTHON</a:t>
            </a:r>
            <a:r>
              <a:rPr lang="en-US" sz="8800" b="1" u="sng" dirty="0" smtClean="0">
                <a:solidFill>
                  <a:srgbClr val="FFC000"/>
                </a:solidFill>
              </a:rPr>
              <a:t> 3</a:t>
            </a:r>
            <a:r>
              <a:rPr lang="en-US" sz="8800" b="1" dirty="0" smtClean="0">
                <a:solidFill>
                  <a:srgbClr val="FFC000"/>
                </a:solidFill>
              </a:rPr>
              <a:t> </a:t>
            </a:r>
            <a:r>
              <a:rPr lang="en-US" sz="8800" b="1" dirty="0" smtClean="0"/>
              <a:t>?</a:t>
            </a:r>
            <a:endParaRPr lang="en-US" sz="8800" b="1" dirty="0"/>
          </a:p>
        </p:txBody>
      </p:sp>
      <p:sp>
        <p:nvSpPr>
          <p:cNvPr id="5" name="TextBox 4"/>
          <p:cNvSpPr txBox="1"/>
          <p:nvPr/>
        </p:nvSpPr>
        <p:spPr>
          <a:xfrm>
            <a:off x="998320" y="1946366"/>
            <a:ext cx="9582594" cy="3200876"/>
          </a:xfrm>
          <a:prstGeom prst="rect">
            <a:avLst/>
          </a:prstGeom>
          <a:noFill/>
        </p:spPr>
        <p:txBody>
          <a:bodyPr wrap="square" rtlCol="0">
            <a:spAutoFit/>
          </a:bodyPr>
          <a:lstStyle/>
          <a:p>
            <a:r>
              <a:rPr lang="en-US" sz="2000" dirty="0">
                <a:solidFill>
                  <a:schemeClr val="accent1">
                    <a:lumMod val="75000"/>
                  </a:schemeClr>
                </a:solidFill>
              </a:rPr>
              <a:t>The language's core philosophy is summarized in the document The Zen of Python (PEP 20), which includes aphorisms such as</a:t>
            </a:r>
            <a:r>
              <a:rPr lang="en-US" sz="2000" dirty="0" smtClean="0">
                <a:solidFill>
                  <a:schemeClr val="accent1">
                    <a:lumMod val="75000"/>
                  </a:schemeClr>
                </a:solidFill>
              </a:rPr>
              <a:t>:</a:t>
            </a:r>
          </a:p>
          <a:p>
            <a:endParaRPr lang="en-US" dirty="0" smtClean="0"/>
          </a:p>
          <a:p>
            <a:r>
              <a:rPr lang="en-US" dirty="0" smtClean="0"/>
              <a:t>1. Beautiful is better than ugly. </a:t>
            </a:r>
          </a:p>
          <a:p>
            <a:r>
              <a:rPr lang="en-US" dirty="0" smtClean="0"/>
              <a:t>2. </a:t>
            </a:r>
            <a:r>
              <a:rPr lang="en-US" dirty="0"/>
              <a:t>Explicit is better than implicit. </a:t>
            </a:r>
            <a:endParaRPr lang="en-US" dirty="0" smtClean="0"/>
          </a:p>
          <a:p>
            <a:r>
              <a:rPr lang="en-US" dirty="0" smtClean="0"/>
              <a:t>3. </a:t>
            </a:r>
            <a:r>
              <a:rPr lang="en-US" dirty="0"/>
              <a:t>Simple is better than complex. </a:t>
            </a:r>
            <a:endParaRPr lang="en-US" dirty="0" smtClean="0"/>
          </a:p>
          <a:p>
            <a:r>
              <a:rPr lang="en-US" dirty="0" smtClean="0"/>
              <a:t>4. </a:t>
            </a:r>
            <a:r>
              <a:rPr lang="en-US" dirty="0"/>
              <a:t>Complex is better than complicated. </a:t>
            </a:r>
            <a:endParaRPr lang="en-US" dirty="0" smtClean="0"/>
          </a:p>
          <a:p>
            <a:r>
              <a:rPr lang="en-US" dirty="0" smtClean="0"/>
              <a:t>5. </a:t>
            </a:r>
            <a:r>
              <a:rPr lang="en-US" dirty="0"/>
              <a:t>Readability </a:t>
            </a:r>
            <a:r>
              <a:rPr lang="en-US" dirty="0" smtClean="0"/>
              <a:t>counts</a:t>
            </a:r>
          </a:p>
          <a:p>
            <a:endParaRPr lang="en-US" dirty="0"/>
          </a:p>
          <a:p>
            <a:r>
              <a:rPr lang="en-US" dirty="0" smtClean="0">
                <a:solidFill>
                  <a:schemeClr val="accent1">
                    <a:lumMod val="75000"/>
                  </a:schemeClr>
                </a:solidFill>
              </a:rPr>
              <a:t>These are some factors which made the use of this language beyond a certain limit.</a:t>
            </a:r>
          </a:p>
          <a:p>
            <a:r>
              <a:rPr lang="en-US" dirty="0" smtClean="0">
                <a:solidFill>
                  <a:schemeClr val="accent1">
                    <a:lumMod val="75000"/>
                  </a:schemeClr>
                </a:solidFill>
              </a:rPr>
              <a:t>its simple-ness, everything in one kind of policy is what made it shine in todays world.</a:t>
            </a:r>
            <a:endParaRPr lang="en-US" dirty="0">
              <a:solidFill>
                <a:schemeClr val="accent1">
                  <a:lumMod val="75000"/>
                </a:schemeClr>
              </a:solidFill>
            </a:endParaRPr>
          </a:p>
        </p:txBody>
      </p:sp>
    </p:spTree>
    <p:extLst>
      <p:ext uri="{BB962C8B-B14F-4D97-AF65-F5344CB8AC3E}">
        <p14:creationId xmlns:p14="http://schemas.microsoft.com/office/powerpoint/2010/main" val="1554286655"/>
      </p:ext>
    </p:extLst>
  </p:cSld>
  <p:clrMapOvr>
    <a:masterClrMapping/>
  </p:clrMapOvr>
  <p:transition spd="slow">
    <p:randomBar dir="ver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2"/>
            <a:ext cx="12192000" cy="6856327"/>
          </a:xfrm>
          <a:prstGeom prst="rect">
            <a:avLst/>
          </a:prstGeom>
        </p:spPr>
      </p:pic>
      <p:sp>
        <p:nvSpPr>
          <p:cNvPr id="3" name="Rectangle 2"/>
          <p:cNvSpPr/>
          <p:nvPr/>
        </p:nvSpPr>
        <p:spPr>
          <a:xfrm>
            <a:off x="1487543" y="1443335"/>
            <a:ext cx="627095" cy="2585323"/>
          </a:xfrm>
          <a:prstGeom prst="rect">
            <a:avLst/>
          </a:prstGeom>
          <a:noFill/>
        </p:spPr>
        <p:txBody>
          <a:bodyPr wrap="none" lIns="91440" tIns="45720" rIns="91440" bIns="45720">
            <a:spAutoFit/>
          </a:bodyPr>
          <a:lstStyle/>
          <a:p>
            <a:pPr algn="ctr"/>
            <a:r>
              <a:rPr lang="en-US" sz="5400" b="0" cap="none" spc="0" dirty="0" smtClean="0">
                <a:ln w="0"/>
                <a:solidFill>
                  <a:schemeClr val="accent1"/>
                </a:solidFill>
                <a:effectLst>
                  <a:outerShdw blurRad="38100" dist="25400" dir="5400000" algn="ctr" rotWithShape="0">
                    <a:srgbClr val="6E747A">
                      <a:alpha val="43000"/>
                    </a:srgbClr>
                  </a:outerShdw>
                </a:effectLst>
              </a:rPr>
              <a:t>E</a:t>
            </a:r>
            <a:br>
              <a:rPr lang="en-US" sz="5400" b="0" cap="none" spc="0" dirty="0" smtClean="0">
                <a:ln w="0"/>
                <a:solidFill>
                  <a:schemeClr val="accent1"/>
                </a:solidFill>
                <a:effectLst>
                  <a:outerShdw blurRad="38100" dist="25400" dir="5400000" algn="ctr" rotWithShape="0">
                    <a:srgbClr val="6E747A">
                      <a:alpha val="43000"/>
                    </a:srgbClr>
                  </a:outerShdw>
                </a:effectLst>
              </a:rPr>
            </a:br>
            <a:r>
              <a:rPr lang="en-US" sz="5400" b="0" cap="none" spc="0" dirty="0" smtClean="0">
                <a:ln w="0"/>
                <a:solidFill>
                  <a:schemeClr val="accent1"/>
                </a:solidFill>
                <a:effectLst>
                  <a:outerShdw blurRad="38100" dist="25400" dir="5400000" algn="ctr" rotWithShape="0">
                    <a:srgbClr val="6E747A">
                      <a:alpha val="43000"/>
                    </a:srgbClr>
                  </a:outerShdw>
                </a:effectLst>
              </a:rPr>
              <a:t>N</a:t>
            </a:r>
            <a:br>
              <a:rPr lang="en-US" sz="5400" b="0" cap="none" spc="0" dirty="0" smtClean="0">
                <a:ln w="0"/>
                <a:solidFill>
                  <a:schemeClr val="accent1"/>
                </a:solidFill>
                <a:effectLst>
                  <a:outerShdw blurRad="38100" dist="25400" dir="5400000" algn="ctr" rotWithShape="0">
                    <a:srgbClr val="6E747A">
                      <a:alpha val="43000"/>
                    </a:srgbClr>
                  </a:outerShdw>
                </a:effectLst>
              </a:rPr>
            </a:br>
            <a:r>
              <a:rPr lang="en-US" sz="5400" b="0" cap="none" spc="0" dirty="0" smtClean="0">
                <a:ln w="0"/>
                <a:solidFill>
                  <a:schemeClr val="accent1"/>
                </a:solidFill>
                <a:effectLst>
                  <a:outerShdw blurRad="38100" dist="25400" dir="5400000" algn="ctr" rotWithShape="0">
                    <a:srgbClr val="6E747A">
                      <a:alpha val="43000"/>
                    </a:srgbClr>
                  </a:outerShdw>
                </a:effectLst>
              </a:rPr>
              <a:t>D</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4" name="Rectangle 3"/>
          <p:cNvSpPr/>
          <p:nvPr/>
        </p:nvSpPr>
        <p:spPr>
          <a:xfrm>
            <a:off x="5453836" y="3812462"/>
            <a:ext cx="1284327" cy="923330"/>
          </a:xfrm>
          <a:prstGeom prst="rect">
            <a:avLst/>
          </a:prstGeom>
          <a:noFill/>
        </p:spPr>
        <p:txBody>
          <a:bodyPr wrap="none" lIns="91440" tIns="45720" rIns="91440" bIns="45720">
            <a:spAutoFit/>
          </a:bodyPr>
          <a:lstStyle/>
          <a:p>
            <a:pPr algn="ctr"/>
            <a:r>
              <a:rPr lang="en-US" sz="5400" b="1" dirty="0" smtClean="0">
                <a:ln w="22225">
                  <a:solidFill>
                    <a:schemeClr val="accent2"/>
                  </a:solidFill>
                  <a:prstDash val="solid"/>
                </a:ln>
                <a:solidFill>
                  <a:schemeClr val="accent2">
                    <a:lumMod val="40000"/>
                    <a:lumOff val="60000"/>
                  </a:schemeClr>
                </a:solidFill>
              </a:rPr>
              <a:t>O F</a:t>
            </a:r>
            <a:endParaRPr lang="en-US" sz="5400" b="1" cap="none" spc="0" dirty="0">
              <a:ln w="22225">
                <a:solidFill>
                  <a:schemeClr val="accent2"/>
                </a:solidFill>
                <a:prstDash val="solid"/>
              </a:ln>
              <a:solidFill>
                <a:schemeClr val="accent2">
                  <a:lumMod val="40000"/>
                  <a:lumOff val="60000"/>
                </a:schemeClr>
              </a:solidFill>
              <a:effectLst/>
            </a:endParaRPr>
          </a:p>
        </p:txBody>
      </p:sp>
      <p:sp>
        <p:nvSpPr>
          <p:cNvPr id="5" name="Rectangle 4"/>
          <p:cNvSpPr/>
          <p:nvPr/>
        </p:nvSpPr>
        <p:spPr>
          <a:xfrm>
            <a:off x="9583864" y="792172"/>
            <a:ext cx="671980" cy="4247317"/>
          </a:xfrm>
          <a:prstGeom prst="rect">
            <a:avLst/>
          </a:prstGeom>
          <a:noFill/>
        </p:spPr>
        <p:txBody>
          <a:bodyPr wrap="none" lIns="91440" tIns="45720" rIns="91440" bIns="45720">
            <a:spAutoFit/>
          </a:bodyPr>
          <a:lstStyle/>
          <a:p>
            <a:pPr algn="ctr"/>
            <a:r>
              <a:rPr lang="en-US" sz="5400" b="1" cap="none" spc="0"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V</a:t>
            </a:r>
            <a:br>
              <a:rPr lang="en-US" sz="5400" b="1" cap="none" spc="0"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br>
            <a:r>
              <a:rPr lang="en-US" sz="5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I</a:t>
            </a:r>
            <a:r>
              <a:rPr lang="en-US" sz="5400" b="1" cap="none" spc="0"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
            </a:r>
            <a:br>
              <a:rPr lang="en-US" sz="5400" b="1" cap="none" spc="0"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br>
            <a:r>
              <a:rPr lang="en-US" sz="5400" b="1" cap="none" spc="0"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D</a:t>
            </a:r>
            <a:br>
              <a:rPr lang="en-US" sz="5400" b="1" cap="none" spc="0"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br>
            <a:r>
              <a:rPr lang="en-US" sz="5400" b="1" cap="none" spc="0"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E</a:t>
            </a:r>
            <a:br>
              <a:rPr lang="en-US" sz="5400" b="1" cap="none" spc="0"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br>
            <a:r>
              <a:rPr lang="en-US" sz="5400" b="1" cap="none" spc="0"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O</a:t>
            </a:r>
            <a:endPar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Tree>
    <p:extLst>
      <p:ext uri="{BB962C8B-B14F-4D97-AF65-F5344CB8AC3E}">
        <p14:creationId xmlns:p14="http://schemas.microsoft.com/office/powerpoint/2010/main" val="31229778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2"/>
            <a:ext cx="12192000" cy="6856327"/>
          </a:xfrm>
          <a:prstGeom prst="rect">
            <a:avLst/>
          </a:prstGeom>
        </p:spPr>
      </p:pic>
      <p:sp>
        <p:nvSpPr>
          <p:cNvPr id="3" name="Rectangle 2"/>
          <p:cNvSpPr/>
          <p:nvPr/>
        </p:nvSpPr>
        <p:spPr>
          <a:xfrm>
            <a:off x="9677182" y="1443335"/>
            <a:ext cx="623889" cy="341632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smtClean="0">
                <a:ln/>
                <a:solidFill>
                  <a:schemeClr val="accent4"/>
                </a:solidFill>
                <a:effectLst/>
              </a:rPr>
              <a:t>F</a:t>
            </a:r>
            <a:br>
              <a:rPr lang="en-US" sz="5400" b="1" cap="none" spc="0" dirty="0" smtClean="0">
                <a:ln/>
                <a:solidFill>
                  <a:schemeClr val="accent4"/>
                </a:solidFill>
                <a:effectLst/>
              </a:rPr>
            </a:br>
            <a:r>
              <a:rPr lang="en-US" sz="5400" b="1" cap="none" spc="0" dirty="0" smtClean="0">
                <a:ln/>
                <a:solidFill>
                  <a:schemeClr val="accent4"/>
                </a:solidFill>
                <a:effectLst/>
              </a:rPr>
              <a:t>A</a:t>
            </a:r>
            <a:br>
              <a:rPr lang="en-US" sz="5400" b="1" cap="none" spc="0" dirty="0" smtClean="0">
                <a:ln/>
                <a:solidFill>
                  <a:schemeClr val="accent4"/>
                </a:solidFill>
                <a:effectLst/>
              </a:rPr>
            </a:br>
            <a:r>
              <a:rPr lang="en-US" sz="5400" b="1" cap="none" spc="0" dirty="0" smtClean="0">
                <a:ln/>
                <a:solidFill>
                  <a:schemeClr val="accent4"/>
                </a:solidFill>
                <a:effectLst/>
              </a:rPr>
              <a:t>S</a:t>
            </a:r>
            <a:br>
              <a:rPr lang="en-US" sz="5400" b="1" cap="none" spc="0" dirty="0" smtClean="0">
                <a:ln/>
                <a:solidFill>
                  <a:schemeClr val="accent4"/>
                </a:solidFill>
                <a:effectLst/>
              </a:rPr>
            </a:br>
            <a:r>
              <a:rPr lang="en-US" sz="5400" b="1" cap="none" spc="0" dirty="0" smtClean="0">
                <a:ln/>
                <a:solidFill>
                  <a:schemeClr val="accent4"/>
                </a:solidFill>
                <a:effectLst/>
              </a:rPr>
              <a:t>T</a:t>
            </a:r>
            <a:endParaRPr lang="en-US" sz="5400" b="1" cap="none" spc="0" dirty="0">
              <a:ln/>
              <a:solidFill>
                <a:schemeClr val="accent4"/>
              </a:solidFill>
              <a:effectLst/>
            </a:endParaRPr>
          </a:p>
        </p:txBody>
      </p:sp>
      <p:sp>
        <p:nvSpPr>
          <p:cNvPr id="4" name="Rectangle 3"/>
          <p:cNvSpPr/>
          <p:nvPr/>
        </p:nvSpPr>
        <p:spPr>
          <a:xfrm>
            <a:off x="1537854" y="374073"/>
            <a:ext cx="1181113" cy="6001643"/>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4800" b="1" cap="none" spc="0" dirty="0" smtClean="0">
                <a:ln/>
                <a:solidFill>
                  <a:schemeClr val="accent3"/>
                </a:solidFill>
                <a:effectLst/>
              </a:rPr>
              <a:t>P</a:t>
            </a:r>
            <a:br>
              <a:rPr lang="en-US" sz="4800" b="1" cap="none" spc="0" dirty="0" smtClean="0">
                <a:ln/>
                <a:solidFill>
                  <a:schemeClr val="accent3"/>
                </a:solidFill>
                <a:effectLst/>
              </a:rPr>
            </a:br>
            <a:r>
              <a:rPr lang="en-US" sz="4800" b="1" cap="none" spc="0" dirty="0" smtClean="0">
                <a:ln/>
                <a:solidFill>
                  <a:schemeClr val="accent3"/>
                </a:solidFill>
                <a:effectLst/>
              </a:rPr>
              <a:t>R</a:t>
            </a:r>
            <a:br>
              <a:rPr lang="en-US" sz="4800" b="1" cap="none" spc="0" dirty="0" smtClean="0">
                <a:ln/>
                <a:solidFill>
                  <a:schemeClr val="accent3"/>
                </a:solidFill>
                <a:effectLst/>
              </a:rPr>
            </a:br>
            <a:r>
              <a:rPr lang="en-US" sz="4800" b="1" cap="none" spc="0" dirty="0" smtClean="0">
                <a:ln/>
                <a:solidFill>
                  <a:schemeClr val="accent3"/>
                </a:solidFill>
                <a:effectLst/>
              </a:rPr>
              <a:t>E</a:t>
            </a:r>
            <a:br>
              <a:rPr lang="en-US" sz="4800" b="1" cap="none" spc="0" dirty="0" smtClean="0">
                <a:ln/>
                <a:solidFill>
                  <a:schemeClr val="accent3"/>
                </a:solidFill>
                <a:effectLst/>
              </a:rPr>
            </a:br>
            <a:r>
              <a:rPr lang="en-US" sz="4800" b="1" cap="none" spc="0" dirty="0" smtClean="0">
                <a:ln/>
                <a:solidFill>
                  <a:schemeClr val="accent3"/>
                </a:solidFill>
                <a:effectLst/>
              </a:rPr>
              <a:t>V</a:t>
            </a:r>
            <a:br>
              <a:rPr lang="en-US" sz="4800" b="1" cap="none" spc="0" dirty="0" smtClean="0">
                <a:ln/>
                <a:solidFill>
                  <a:schemeClr val="accent3"/>
                </a:solidFill>
                <a:effectLst/>
              </a:rPr>
            </a:br>
            <a:r>
              <a:rPr lang="en-US" sz="4800" b="1" cap="none" spc="0" dirty="0" smtClean="0">
                <a:ln/>
                <a:solidFill>
                  <a:schemeClr val="accent3"/>
                </a:solidFill>
                <a:effectLst/>
              </a:rPr>
              <a:t>I</a:t>
            </a:r>
            <a:br>
              <a:rPr lang="en-US" sz="4800" b="1" cap="none" spc="0" dirty="0" smtClean="0">
                <a:ln/>
                <a:solidFill>
                  <a:schemeClr val="accent3"/>
                </a:solidFill>
                <a:effectLst/>
              </a:rPr>
            </a:br>
            <a:r>
              <a:rPr lang="en-US" sz="4800" b="1" cap="none" spc="0" dirty="0" smtClean="0">
                <a:ln/>
                <a:solidFill>
                  <a:schemeClr val="accent3"/>
                </a:solidFill>
                <a:effectLst/>
              </a:rPr>
              <a:t>O</a:t>
            </a:r>
            <a:br>
              <a:rPr lang="en-US" sz="4800" b="1" cap="none" spc="0" dirty="0" smtClean="0">
                <a:ln/>
                <a:solidFill>
                  <a:schemeClr val="accent3"/>
                </a:solidFill>
                <a:effectLst/>
              </a:rPr>
            </a:br>
            <a:r>
              <a:rPr lang="en-US" sz="4800" b="1" cap="none" spc="0" dirty="0" smtClean="0">
                <a:ln/>
                <a:solidFill>
                  <a:schemeClr val="accent3"/>
                </a:solidFill>
                <a:effectLst/>
              </a:rPr>
              <a:t>U</a:t>
            </a:r>
            <a:br>
              <a:rPr lang="en-US" sz="4800" b="1" cap="none" spc="0" dirty="0" smtClean="0">
                <a:ln/>
                <a:solidFill>
                  <a:schemeClr val="accent3"/>
                </a:solidFill>
                <a:effectLst/>
              </a:rPr>
            </a:br>
            <a:r>
              <a:rPr lang="en-US" sz="4800" b="1" cap="none" spc="0" dirty="0" smtClean="0">
                <a:ln/>
                <a:solidFill>
                  <a:schemeClr val="accent3"/>
                </a:solidFill>
                <a:effectLst/>
              </a:rPr>
              <a:t>S</a:t>
            </a:r>
            <a:endParaRPr lang="en-US" sz="4800" b="1" cap="none" spc="0" dirty="0">
              <a:ln/>
              <a:solidFill>
                <a:schemeClr val="accent3"/>
              </a:solidFill>
              <a:effectLst/>
            </a:endParaRPr>
          </a:p>
        </p:txBody>
      </p:sp>
    </p:spTree>
    <p:extLst>
      <p:ext uri="{BB962C8B-B14F-4D97-AF65-F5344CB8AC3E}">
        <p14:creationId xmlns:p14="http://schemas.microsoft.com/office/powerpoint/2010/main" val="138360420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2"/>
            <a:ext cx="12192000" cy="6856327"/>
          </a:xfrm>
          <a:prstGeom prst="rect">
            <a:avLst/>
          </a:prstGeom>
        </p:spPr>
      </p:pic>
      <p:sp>
        <p:nvSpPr>
          <p:cNvPr id="4" name="Rectangle 3"/>
          <p:cNvSpPr/>
          <p:nvPr/>
        </p:nvSpPr>
        <p:spPr>
          <a:xfrm>
            <a:off x="9865077" y="1609589"/>
            <a:ext cx="774572" cy="3416320"/>
          </a:xfrm>
          <a:prstGeom prst="rect">
            <a:avLst/>
          </a:prstGeom>
          <a:noFill/>
        </p:spPr>
        <p:txBody>
          <a:bodyPr wrap="none" lIns="91440" tIns="45720" rIns="91440" bIns="45720">
            <a:spAutoFit/>
          </a:bodyPr>
          <a:lstStyle/>
          <a:p>
            <a:pPr algn="ctr"/>
            <a:r>
              <a:rPr lang="en-US" sz="5400" b="0" cap="none" spc="0" dirty="0" smtClean="0">
                <a:ln w="0"/>
                <a:solidFill>
                  <a:schemeClr val="accent1"/>
                </a:solidFill>
                <a:effectLst>
                  <a:outerShdw blurRad="38100" dist="25400" dir="5400000" algn="ctr" rotWithShape="0">
                    <a:srgbClr val="6E747A">
                      <a:alpha val="43000"/>
                    </a:srgbClr>
                  </a:outerShdw>
                </a:effectLst>
              </a:rPr>
              <a:t>S</a:t>
            </a:r>
            <a:br>
              <a:rPr lang="en-US" sz="5400" b="0" cap="none" spc="0" dirty="0" smtClean="0">
                <a:ln w="0"/>
                <a:solidFill>
                  <a:schemeClr val="accent1"/>
                </a:solidFill>
                <a:effectLst>
                  <a:outerShdw blurRad="38100" dist="25400" dir="5400000" algn="ctr" rotWithShape="0">
                    <a:srgbClr val="6E747A">
                      <a:alpha val="43000"/>
                    </a:srgbClr>
                  </a:outerShdw>
                </a:effectLst>
              </a:rPr>
            </a:br>
            <a:r>
              <a:rPr lang="en-US" sz="5400" b="0" cap="none" spc="0" dirty="0" smtClean="0">
                <a:ln w="0"/>
                <a:solidFill>
                  <a:schemeClr val="accent1"/>
                </a:solidFill>
                <a:effectLst>
                  <a:outerShdw blurRad="38100" dist="25400" dir="5400000" algn="ctr" rotWithShape="0">
                    <a:srgbClr val="6E747A">
                      <a:alpha val="43000"/>
                    </a:srgbClr>
                  </a:outerShdw>
                </a:effectLst>
              </a:rPr>
              <a:t>L</a:t>
            </a:r>
            <a:br>
              <a:rPr lang="en-US" sz="5400" b="0" cap="none" spc="0" dirty="0" smtClean="0">
                <a:ln w="0"/>
                <a:solidFill>
                  <a:schemeClr val="accent1"/>
                </a:solidFill>
                <a:effectLst>
                  <a:outerShdw blurRad="38100" dist="25400" dir="5400000" algn="ctr" rotWithShape="0">
                    <a:srgbClr val="6E747A">
                      <a:alpha val="43000"/>
                    </a:srgbClr>
                  </a:outerShdw>
                </a:effectLst>
              </a:rPr>
            </a:br>
            <a:r>
              <a:rPr lang="en-US" sz="5400" b="0" cap="none" spc="0" dirty="0" smtClean="0">
                <a:ln w="0"/>
                <a:solidFill>
                  <a:schemeClr val="accent1"/>
                </a:solidFill>
                <a:effectLst>
                  <a:outerShdw blurRad="38100" dist="25400" dir="5400000" algn="ctr" rotWithShape="0">
                    <a:srgbClr val="6E747A">
                      <a:alpha val="43000"/>
                    </a:srgbClr>
                  </a:outerShdw>
                </a:effectLst>
              </a:rPr>
              <a:t>O</a:t>
            </a:r>
            <a:br>
              <a:rPr lang="en-US" sz="5400" b="0" cap="none" spc="0" dirty="0" smtClean="0">
                <a:ln w="0"/>
                <a:solidFill>
                  <a:schemeClr val="accent1"/>
                </a:solidFill>
                <a:effectLst>
                  <a:outerShdw blurRad="38100" dist="25400" dir="5400000" algn="ctr" rotWithShape="0">
                    <a:srgbClr val="6E747A">
                      <a:alpha val="43000"/>
                    </a:srgbClr>
                  </a:outerShdw>
                </a:effectLst>
              </a:rPr>
            </a:br>
            <a:r>
              <a:rPr lang="en-US" sz="5400" b="0" cap="none" spc="0" dirty="0" smtClean="0">
                <a:ln w="0"/>
                <a:solidFill>
                  <a:schemeClr val="accent1"/>
                </a:solidFill>
                <a:effectLst>
                  <a:outerShdw blurRad="38100" dist="25400" dir="5400000" algn="ctr" rotWithShape="0">
                    <a:srgbClr val="6E747A">
                      <a:alpha val="43000"/>
                    </a:srgbClr>
                  </a:outerShdw>
                </a:effectLst>
              </a:rPr>
              <a:t>W</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5" name="Rectangle 4"/>
          <p:cNvSpPr/>
          <p:nvPr/>
        </p:nvSpPr>
        <p:spPr>
          <a:xfrm>
            <a:off x="1949551" y="445808"/>
            <a:ext cx="617477" cy="6001643"/>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4800" b="1" cap="none" spc="0" dirty="0" smtClean="0">
                <a:ln/>
                <a:solidFill>
                  <a:schemeClr val="accent3"/>
                </a:solidFill>
                <a:effectLst/>
              </a:rPr>
              <a:t>P</a:t>
            </a:r>
            <a:br>
              <a:rPr lang="en-US" sz="4800" b="1" cap="none" spc="0" dirty="0" smtClean="0">
                <a:ln/>
                <a:solidFill>
                  <a:schemeClr val="accent3"/>
                </a:solidFill>
                <a:effectLst/>
              </a:rPr>
            </a:br>
            <a:r>
              <a:rPr lang="en-US" sz="4800" b="1" cap="none" spc="0" dirty="0" smtClean="0">
                <a:ln/>
                <a:solidFill>
                  <a:schemeClr val="accent3"/>
                </a:solidFill>
                <a:effectLst/>
              </a:rPr>
              <a:t>R</a:t>
            </a:r>
            <a:br>
              <a:rPr lang="en-US" sz="4800" b="1" cap="none" spc="0" dirty="0" smtClean="0">
                <a:ln/>
                <a:solidFill>
                  <a:schemeClr val="accent3"/>
                </a:solidFill>
                <a:effectLst/>
              </a:rPr>
            </a:br>
            <a:r>
              <a:rPr lang="en-US" sz="4800" b="1" cap="none" spc="0" dirty="0" smtClean="0">
                <a:ln/>
                <a:solidFill>
                  <a:schemeClr val="accent3"/>
                </a:solidFill>
                <a:effectLst/>
              </a:rPr>
              <a:t>E</a:t>
            </a:r>
            <a:br>
              <a:rPr lang="en-US" sz="4800" b="1" cap="none" spc="0" dirty="0" smtClean="0">
                <a:ln/>
                <a:solidFill>
                  <a:schemeClr val="accent3"/>
                </a:solidFill>
                <a:effectLst/>
              </a:rPr>
            </a:br>
            <a:r>
              <a:rPr lang="en-US" sz="4800" b="1" cap="none" spc="0" dirty="0" smtClean="0">
                <a:ln/>
                <a:solidFill>
                  <a:schemeClr val="accent3"/>
                </a:solidFill>
                <a:effectLst/>
              </a:rPr>
              <a:t>V</a:t>
            </a:r>
            <a:br>
              <a:rPr lang="en-US" sz="4800" b="1" cap="none" spc="0" dirty="0" smtClean="0">
                <a:ln/>
                <a:solidFill>
                  <a:schemeClr val="accent3"/>
                </a:solidFill>
                <a:effectLst/>
              </a:rPr>
            </a:br>
            <a:r>
              <a:rPr lang="en-US" sz="4800" b="1" cap="none" spc="0" dirty="0" smtClean="0">
                <a:ln/>
                <a:solidFill>
                  <a:schemeClr val="accent3"/>
                </a:solidFill>
                <a:effectLst/>
              </a:rPr>
              <a:t>I</a:t>
            </a:r>
            <a:br>
              <a:rPr lang="en-US" sz="4800" b="1" cap="none" spc="0" dirty="0" smtClean="0">
                <a:ln/>
                <a:solidFill>
                  <a:schemeClr val="accent3"/>
                </a:solidFill>
                <a:effectLst/>
              </a:rPr>
            </a:br>
            <a:r>
              <a:rPr lang="en-US" sz="4800" b="1" cap="none" spc="0" dirty="0" smtClean="0">
                <a:ln/>
                <a:solidFill>
                  <a:schemeClr val="accent3"/>
                </a:solidFill>
                <a:effectLst/>
              </a:rPr>
              <a:t>O</a:t>
            </a:r>
            <a:br>
              <a:rPr lang="en-US" sz="4800" b="1" cap="none" spc="0" dirty="0" smtClean="0">
                <a:ln/>
                <a:solidFill>
                  <a:schemeClr val="accent3"/>
                </a:solidFill>
                <a:effectLst/>
              </a:rPr>
            </a:br>
            <a:r>
              <a:rPr lang="en-US" sz="4800" b="1" cap="none" spc="0" dirty="0" smtClean="0">
                <a:ln/>
                <a:solidFill>
                  <a:schemeClr val="accent3"/>
                </a:solidFill>
                <a:effectLst/>
              </a:rPr>
              <a:t>U</a:t>
            </a:r>
            <a:br>
              <a:rPr lang="en-US" sz="4800" b="1" cap="none" spc="0" dirty="0" smtClean="0">
                <a:ln/>
                <a:solidFill>
                  <a:schemeClr val="accent3"/>
                </a:solidFill>
                <a:effectLst/>
              </a:rPr>
            </a:br>
            <a:r>
              <a:rPr lang="en-US" sz="4800" b="1" cap="none" spc="0" dirty="0" smtClean="0">
                <a:ln/>
                <a:solidFill>
                  <a:schemeClr val="accent3"/>
                </a:solidFill>
                <a:effectLst/>
              </a:rPr>
              <a:t>S</a:t>
            </a:r>
            <a:endParaRPr lang="en-US" sz="4800" b="1" cap="none" spc="0" dirty="0">
              <a:ln/>
              <a:solidFill>
                <a:schemeClr val="accent3"/>
              </a:solidFill>
              <a:effectLst/>
            </a:endParaRPr>
          </a:p>
        </p:txBody>
      </p:sp>
    </p:spTree>
    <p:extLst>
      <p:ext uri="{BB962C8B-B14F-4D97-AF65-F5344CB8AC3E}">
        <p14:creationId xmlns:p14="http://schemas.microsoft.com/office/powerpoint/2010/main" val="222991212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255"/>
            <a:ext cx="12192000" cy="6691745"/>
          </a:xfrm>
          <a:prstGeom prst="rect">
            <a:avLst/>
          </a:prstGeom>
        </p:spPr>
      </p:pic>
      <p:sp>
        <p:nvSpPr>
          <p:cNvPr id="3" name="TextBox 2"/>
          <p:cNvSpPr txBox="1"/>
          <p:nvPr/>
        </p:nvSpPr>
        <p:spPr>
          <a:xfrm flipH="1">
            <a:off x="918556" y="1052945"/>
            <a:ext cx="1284317" cy="2308324"/>
          </a:xfrm>
          <a:prstGeom prst="rect">
            <a:avLst/>
          </a:prstGeom>
          <a:noFill/>
        </p:spPr>
        <p:txBody>
          <a:bodyPr wrap="square" rtlCol="0">
            <a:spAutoFit/>
          </a:bodyPr>
          <a:lstStyle/>
          <a:p>
            <a:r>
              <a:rPr lang="en-IN" dirty="0" smtClean="0">
                <a:solidFill>
                  <a:schemeClr val="bg1"/>
                </a:solidFill>
              </a:rPr>
              <a:t>In this batsman is well inside the crease  and ball is yet to reach the wicket</a:t>
            </a:r>
            <a:endParaRPr lang="en-IN" dirty="0">
              <a:solidFill>
                <a:schemeClr val="bg1"/>
              </a:solidFill>
            </a:endParaRPr>
          </a:p>
        </p:txBody>
      </p:sp>
      <p:sp>
        <p:nvSpPr>
          <p:cNvPr id="4" name="TextBox 3"/>
          <p:cNvSpPr txBox="1"/>
          <p:nvPr/>
        </p:nvSpPr>
        <p:spPr>
          <a:xfrm>
            <a:off x="10141527" y="4461164"/>
            <a:ext cx="1357746" cy="1754326"/>
          </a:xfrm>
          <a:prstGeom prst="rect">
            <a:avLst/>
          </a:prstGeom>
          <a:noFill/>
        </p:spPr>
        <p:txBody>
          <a:bodyPr wrap="square" rtlCol="0">
            <a:spAutoFit/>
          </a:bodyPr>
          <a:lstStyle/>
          <a:p>
            <a:r>
              <a:rPr lang="en-IN" dirty="0" smtClean="0">
                <a:solidFill>
                  <a:schemeClr val="bg1"/>
                </a:solidFill>
              </a:rPr>
              <a:t>So Umpire can now press the “Give Not Out” button</a:t>
            </a:r>
            <a:endParaRPr lang="en-IN" dirty="0">
              <a:solidFill>
                <a:schemeClr val="bg1"/>
              </a:solidFill>
            </a:endParaRPr>
          </a:p>
        </p:txBody>
      </p:sp>
    </p:spTree>
    <p:extLst>
      <p:ext uri="{BB962C8B-B14F-4D97-AF65-F5344CB8AC3E}">
        <p14:creationId xmlns:p14="http://schemas.microsoft.com/office/powerpoint/2010/main" val="9256821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95310"/>
            <a:ext cx="5902037" cy="329571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6727" y="1674"/>
            <a:ext cx="6165273" cy="3198726"/>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3416" y="3302300"/>
            <a:ext cx="6109855" cy="3555700"/>
          </a:xfrm>
          <a:prstGeom prst="rect">
            <a:avLst/>
          </a:prstGeom>
        </p:spPr>
      </p:pic>
      <p:sp>
        <p:nvSpPr>
          <p:cNvPr id="8" name="TextBox 7"/>
          <p:cNvSpPr txBox="1"/>
          <p:nvPr/>
        </p:nvSpPr>
        <p:spPr>
          <a:xfrm flipH="1">
            <a:off x="304800" y="3976255"/>
            <a:ext cx="2479964" cy="1200329"/>
          </a:xfrm>
          <a:prstGeom prst="rect">
            <a:avLst/>
          </a:prstGeom>
          <a:noFill/>
        </p:spPr>
        <p:txBody>
          <a:bodyPr wrap="square" rtlCol="0">
            <a:spAutoFit/>
          </a:bodyPr>
          <a:lstStyle/>
          <a:p>
            <a:r>
              <a:rPr lang="en-IN" dirty="0" smtClean="0"/>
              <a:t>So after pressing “Not out button. We will see 3 windows one after the other</a:t>
            </a:r>
            <a:endParaRPr lang="en-IN" dirty="0"/>
          </a:p>
        </p:txBody>
      </p:sp>
      <p:sp>
        <p:nvSpPr>
          <p:cNvPr id="9" name="TextBox 8"/>
          <p:cNvSpPr txBox="1"/>
          <p:nvPr/>
        </p:nvSpPr>
        <p:spPr>
          <a:xfrm>
            <a:off x="10127673" y="4572000"/>
            <a:ext cx="45719" cy="369332"/>
          </a:xfrm>
          <a:prstGeom prst="rect">
            <a:avLst/>
          </a:prstGeom>
          <a:noFill/>
        </p:spPr>
        <p:txBody>
          <a:bodyPr wrap="square" rtlCol="0">
            <a:spAutoFit/>
          </a:bodyPr>
          <a:lstStyle/>
          <a:p>
            <a:endParaRPr lang="en-IN" dirty="0"/>
          </a:p>
        </p:txBody>
      </p:sp>
      <p:sp>
        <p:nvSpPr>
          <p:cNvPr id="10" name="TextBox 9"/>
          <p:cNvSpPr txBox="1"/>
          <p:nvPr/>
        </p:nvSpPr>
        <p:spPr>
          <a:xfrm>
            <a:off x="9767454" y="3976255"/>
            <a:ext cx="2258291" cy="2308324"/>
          </a:xfrm>
          <a:prstGeom prst="rect">
            <a:avLst/>
          </a:prstGeom>
          <a:noFill/>
        </p:spPr>
        <p:txBody>
          <a:bodyPr wrap="square" rtlCol="0">
            <a:spAutoFit/>
          </a:bodyPr>
          <a:lstStyle/>
          <a:p>
            <a:r>
              <a:rPr lang="en-IN" dirty="0" smtClean="0"/>
              <a:t>These windows are:</a:t>
            </a:r>
          </a:p>
          <a:p>
            <a:endParaRPr lang="en-IN" dirty="0" smtClean="0"/>
          </a:p>
          <a:p>
            <a:pPr marL="342900" indent="-342900">
              <a:buAutoNum type="arabicPeriod"/>
            </a:pPr>
            <a:r>
              <a:rPr lang="en-IN" dirty="0" smtClean="0"/>
              <a:t>Decision Pending Screen</a:t>
            </a:r>
          </a:p>
          <a:p>
            <a:pPr marL="342900" indent="-342900">
              <a:buAutoNum type="arabicPeriod"/>
            </a:pPr>
            <a:endParaRPr lang="en-IN" dirty="0" smtClean="0"/>
          </a:p>
          <a:p>
            <a:pPr marL="342900" indent="-342900">
              <a:buAutoNum type="arabicPeriod"/>
            </a:pPr>
            <a:r>
              <a:rPr lang="en-IN" dirty="0" smtClean="0"/>
              <a:t>Our Sponsors</a:t>
            </a:r>
          </a:p>
          <a:p>
            <a:pPr marL="342900" indent="-342900">
              <a:buAutoNum type="arabicPeriod"/>
            </a:pPr>
            <a:endParaRPr lang="en-IN" dirty="0" smtClean="0"/>
          </a:p>
          <a:p>
            <a:pPr marL="342900" indent="-342900">
              <a:buAutoNum type="arabicPeriod"/>
            </a:pPr>
            <a:r>
              <a:rPr lang="en-IN" dirty="0" smtClean="0"/>
              <a:t>Decision Screen</a:t>
            </a:r>
            <a:endParaRPr lang="en-IN" dirty="0"/>
          </a:p>
        </p:txBody>
      </p:sp>
    </p:spTree>
    <p:extLst>
      <p:ext uri="{BB962C8B-B14F-4D97-AF65-F5344CB8AC3E}">
        <p14:creationId xmlns:p14="http://schemas.microsoft.com/office/powerpoint/2010/main" val="426708374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2"/>
            <a:ext cx="12192000" cy="6856327"/>
          </a:xfrm>
          <a:prstGeom prst="rect">
            <a:avLst/>
          </a:prstGeom>
        </p:spPr>
      </p:pic>
      <p:sp>
        <p:nvSpPr>
          <p:cNvPr id="3" name="TextBox 2"/>
          <p:cNvSpPr txBox="1"/>
          <p:nvPr/>
        </p:nvSpPr>
        <p:spPr>
          <a:xfrm>
            <a:off x="9684328" y="4835237"/>
            <a:ext cx="2299854" cy="1200329"/>
          </a:xfrm>
          <a:prstGeom prst="rect">
            <a:avLst/>
          </a:prstGeom>
          <a:noFill/>
        </p:spPr>
        <p:txBody>
          <a:bodyPr wrap="square" rtlCol="0">
            <a:spAutoFit/>
          </a:bodyPr>
          <a:lstStyle/>
          <a:p>
            <a:r>
              <a:rPr lang="en-IN" dirty="0" smtClean="0">
                <a:solidFill>
                  <a:schemeClr val="bg1"/>
                </a:solidFill>
              </a:rPr>
              <a:t>This  is the Window after Sponsors one if Umpire’s Decision is OUT </a:t>
            </a:r>
            <a:endParaRPr lang="en-IN" dirty="0">
              <a:solidFill>
                <a:schemeClr val="bg1"/>
              </a:solidFill>
            </a:endParaRPr>
          </a:p>
        </p:txBody>
      </p:sp>
    </p:spTree>
    <p:extLst>
      <p:ext uri="{BB962C8B-B14F-4D97-AF65-F5344CB8AC3E}">
        <p14:creationId xmlns:p14="http://schemas.microsoft.com/office/powerpoint/2010/main" val="137096152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428" r="42562"/>
          <a:stretch/>
        </p:blipFill>
        <p:spPr>
          <a:xfrm>
            <a:off x="0" y="-27709"/>
            <a:ext cx="5999018" cy="6885709"/>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755" t="-2247" r="52066" b="1819"/>
          <a:stretch/>
        </p:blipFill>
        <p:spPr>
          <a:xfrm>
            <a:off x="5999018" y="-138544"/>
            <a:ext cx="6192983" cy="6996544"/>
          </a:xfrm>
          <a:prstGeom prst="rect">
            <a:avLst/>
          </a:prstGeom>
        </p:spPr>
      </p:pic>
      <p:sp>
        <p:nvSpPr>
          <p:cNvPr id="4" name="TextBox 3"/>
          <p:cNvSpPr txBox="1"/>
          <p:nvPr/>
        </p:nvSpPr>
        <p:spPr>
          <a:xfrm>
            <a:off x="5867401" y="1149926"/>
            <a:ext cx="685800" cy="3785652"/>
          </a:xfrm>
          <a:prstGeom prst="rect">
            <a:avLst/>
          </a:prstGeom>
          <a:noFill/>
        </p:spPr>
        <p:txBody>
          <a:bodyPr wrap="square" rtlCol="0">
            <a:spAutoFit/>
          </a:bodyPr>
          <a:lstStyle/>
          <a:p>
            <a:r>
              <a:rPr lang="en-IN" sz="6000" dirty="0" smtClean="0">
                <a:solidFill>
                  <a:schemeClr val="bg1"/>
                </a:solidFill>
              </a:rPr>
              <a:t>C</a:t>
            </a:r>
          </a:p>
          <a:p>
            <a:r>
              <a:rPr lang="en-IN" sz="6000" dirty="0" smtClean="0">
                <a:solidFill>
                  <a:schemeClr val="bg1"/>
                </a:solidFill>
              </a:rPr>
              <a:t>O</a:t>
            </a:r>
          </a:p>
          <a:p>
            <a:r>
              <a:rPr lang="en-IN" sz="6000" dirty="0" smtClean="0">
                <a:solidFill>
                  <a:schemeClr val="bg1"/>
                </a:solidFill>
              </a:rPr>
              <a:t>D</a:t>
            </a:r>
          </a:p>
          <a:p>
            <a:r>
              <a:rPr lang="en-IN" sz="6000" dirty="0" smtClean="0">
                <a:solidFill>
                  <a:schemeClr val="bg1"/>
                </a:solidFill>
              </a:rPr>
              <a:t>E</a:t>
            </a:r>
            <a:endParaRPr lang="en-IN" sz="6000" dirty="0">
              <a:solidFill>
                <a:schemeClr val="bg1"/>
              </a:solidFill>
            </a:endParaRPr>
          </a:p>
        </p:txBody>
      </p:sp>
    </p:spTree>
    <p:extLst>
      <p:ext uri="{BB962C8B-B14F-4D97-AF65-F5344CB8AC3E}">
        <p14:creationId xmlns:p14="http://schemas.microsoft.com/office/powerpoint/2010/main" val="25653746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2"/>
            <a:ext cx="12192000" cy="6953309"/>
          </a:xfrm>
          <a:prstGeom prst="rect">
            <a:avLst/>
          </a:prstGeom>
        </p:spPr>
      </p:pic>
    </p:spTree>
    <p:extLst>
      <p:ext uri="{BB962C8B-B14F-4D97-AF65-F5344CB8AC3E}">
        <p14:creationId xmlns:p14="http://schemas.microsoft.com/office/powerpoint/2010/main" val="406458133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607404" y="1997517"/>
            <a:ext cx="4229043" cy="3046988"/>
          </a:xfrm>
          <a:prstGeom prst="rect">
            <a:avLst/>
          </a:prstGeom>
          <a:noFill/>
        </p:spPr>
        <p:txBody>
          <a:bodyPr wrap="none" lIns="91440" tIns="45720" rIns="91440" bIns="45720">
            <a:spAutoFit/>
          </a:bodyPr>
          <a:lstStyle/>
          <a:p>
            <a:pPr algn="ctr"/>
            <a:r>
              <a:rPr lang="en-US" sz="96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a:t>
            </a:r>
          </a:p>
          <a:p>
            <a:pPr algn="ctr"/>
            <a:r>
              <a:rPr lang="en-US" sz="9600" b="1" cap="none" spc="0" dirty="0" smtClean="0">
                <a:ln w="13462">
                  <a:solidFill>
                    <a:schemeClr val="bg1"/>
                  </a:solidFill>
                  <a:prstDash val="solid"/>
                </a:ln>
                <a:solidFill>
                  <a:srgbClr val="FFC000"/>
                </a:solidFill>
                <a:effectLst>
                  <a:outerShdw dist="38100" dir="2700000" algn="bl" rotWithShape="0">
                    <a:schemeClr val="accent5"/>
                  </a:outerShdw>
                </a:effectLst>
              </a:rPr>
              <a:t>YOU</a:t>
            </a:r>
            <a:endParaRPr lang="en-US" sz="9600" b="1" cap="none" spc="0" dirty="0">
              <a:ln w="13462">
                <a:solidFill>
                  <a:schemeClr val="bg1"/>
                </a:solidFill>
                <a:prstDash val="solid"/>
              </a:ln>
              <a:solidFill>
                <a:srgbClr val="FFC000"/>
              </a:solidFill>
              <a:effectLst>
                <a:outerShdw dist="38100" dir="2700000" algn="bl" rotWithShape="0">
                  <a:schemeClr val="accent5"/>
                </a:outerShdw>
              </a:effectLst>
            </a:endParaRPr>
          </a:p>
        </p:txBody>
      </p:sp>
    </p:spTree>
    <p:extLst>
      <p:ext uri="{BB962C8B-B14F-4D97-AF65-F5344CB8AC3E}">
        <p14:creationId xmlns:p14="http://schemas.microsoft.com/office/powerpoint/2010/main" val="143015574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4"/>
                                        </p:tgtEl>
                                        <p:attrNameLst>
                                          <p:attrName>ppt_x</p:attrName>
                                        </p:attrNameLst>
                                      </p:cBhvr>
                                      <p:tavLst>
                                        <p:tav tm="0">
                                          <p:val>
                                            <p:strVal val="ppt_x"/>
                                          </p:val>
                                        </p:tav>
                                        <p:tav tm="100000">
                                          <p:val>
                                            <p:strVal val="ppt_x"/>
                                          </p:val>
                                        </p:tav>
                                      </p:tavLst>
                                    </p:anim>
                                    <p:anim calcmode="lin" valueType="num">
                                      <p:cBhvr additive="base">
                                        <p:cTn id="7" dur="500"/>
                                        <p:tgtEl>
                                          <p:spTgt spid="4"/>
                                        </p:tgtEl>
                                        <p:attrNameLst>
                                          <p:attrName>ppt_y</p:attrName>
                                        </p:attrNameLst>
                                      </p:cBhvr>
                                      <p:tavLst>
                                        <p:tav tm="0">
                                          <p:val>
                                            <p:strVal val="ppt_y"/>
                                          </p:val>
                                        </p:tav>
                                        <p:tav tm="100000">
                                          <p:val>
                                            <p:strVal val="1+ppt_h/2"/>
                                          </p:val>
                                        </p:tav>
                                      </p:tavLst>
                                    </p:anim>
                                    <p:set>
                                      <p:cBhvr>
                                        <p:cTn id="8"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2" y="385353"/>
            <a:ext cx="10654348" cy="751115"/>
          </a:xfrm>
        </p:spPr>
        <p:txBody>
          <a:bodyPr>
            <a:normAutofit fontScale="90000"/>
          </a:bodyPr>
          <a:lstStyle/>
          <a:p>
            <a:pPr algn="ctr"/>
            <a:r>
              <a:rPr lang="en-US" b="1" u="sng" dirty="0" smtClean="0">
                <a:solidFill>
                  <a:schemeClr val="tx2">
                    <a:lumMod val="50000"/>
                  </a:schemeClr>
                </a:solidFill>
              </a:rPr>
              <a:t>DEVELOPMENT</a:t>
            </a:r>
            <a:r>
              <a:rPr lang="en-US" b="1" u="sng" dirty="0" smtClean="0">
                <a:solidFill>
                  <a:schemeClr val="bg2"/>
                </a:solidFill>
              </a:rPr>
              <a:t> </a:t>
            </a:r>
            <a:r>
              <a:rPr lang="en-US" b="1" u="sng" dirty="0" smtClean="0">
                <a:solidFill>
                  <a:srgbClr val="FFC000"/>
                </a:solidFill>
              </a:rPr>
              <a:t>ENVIRONMENT</a:t>
            </a:r>
            <a:endParaRPr lang="en-US" b="1" u="sng" dirty="0">
              <a:solidFill>
                <a:srgbClr val="FFC000"/>
              </a:solidFill>
            </a:endParaRPr>
          </a:p>
        </p:txBody>
      </p:sp>
      <p:sp>
        <p:nvSpPr>
          <p:cNvPr id="3" name="Subtitle 2"/>
          <p:cNvSpPr>
            <a:spLocks noGrp="1"/>
          </p:cNvSpPr>
          <p:nvPr>
            <p:ph type="subTitle" idx="1"/>
          </p:nvPr>
        </p:nvSpPr>
        <p:spPr>
          <a:xfrm>
            <a:off x="684211" y="1371601"/>
            <a:ext cx="11059298" cy="4419600"/>
          </a:xfrm>
        </p:spPr>
        <p:txBody>
          <a:bodyPr/>
          <a:lstStyle/>
          <a:p>
            <a:r>
              <a:rPr lang="en-US" dirty="0"/>
              <a:t>An IDE (or Integrated Development Environment) is a program dedicated to software development</a:t>
            </a:r>
            <a:r>
              <a:rPr lang="en-US" dirty="0" smtClean="0"/>
              <a:t>.</a:t>
            </a:r>
          </a:p>
          <a:p>
            <a:r>
              <a:rPr lang="en-US" dirty="0"/>
              <a:t>As the name implies, IDEs integrate several tools specifically designed for software development. </a:t>
            </a:r>
            <a:endParaRPr lang="en-US" dirty="0" smtClean="0"/>
          </a:p>
          <a:p>
            <a:r>
              <a:rPr lang="en-US" dirty="0" smtClean="0"/>
              <a:t>So these are the basic things which is require for god coding environment:</a:t>
            </a:r>
          </a:p>
          <a:p>
            <a:r>
              <a:rPr lang="en-US" dirty="0" smtClean="0">
                <a:solidFill>
                  <a:schemeClr val="tx1"/>
                </a:solidFill>
              </a:rPr>
              <a:t>1.Save </a:t>
            </a:r>
            <a:r>
              <a:rPr lang="en-US" dirty="0">
                <a:solidFill>
                  <a:schemeClr val="tx1"/>
                </a:solidFill>
              </a:rPr>
              <a:t>and reload code files </a:t>
            </a:r>
          </a:p>
          <a:p>
            <a:r>
              <a:rPr lang="en-US" dirty="0" smtClean="0">
                <a:solidFill>
                  <a:schemeClr val="tx1"/>
                </a:solidFill>
              </a:rPr>
              <a:t>2.Run </a:t>
            </a:r>
            <a:r>
              <a:rPr lang="en-US" dirty="0">
                <a:solidFill>
                  <a:schemeClr val="tx1"/>
                </a:solidFill>
              </a:rPr>
              <a:t>code from within the environment </a:t>
            </a:r>
            <a:endParaRPr lang="en-US" dirty="0" smtClean="0">
              <a:solidFill>
                <a:schemeClr val="tx1"/>
              </a:solidFill>
            </a:endParaRPr>
          </a:p>
          <a:p>
            <a:r>
              <a:rPr lang="en-US" dirty="0" smtClean="0">
                <a:solidFill>
                  <a:schemeClr val="tx1"/>
                </a:solidFill>
              </a:rPr>
              <a:t>3.Debugging support</a:t>
            </a:r>
          </a:p>
          <a:p>
            <a:r>
              <a:rPr lang="en-US" dirty="0" smtClean="0">
                <a:solidFill>
                  <a:schemeClr val="tx1"/>
                </a:solidFill>
              </a:rPr>
              <a:t>4.Syntax </a:t>
            </a:r>
            <a:r>
              <a:rPr lang="en-US" dirty="0">
                <a:solidFill>
                  <a:schemeClr val="tx1"/>
                </a:solidFill>
              </a:rPr>
              <a:t>highlighting </a:t>
            </a:r>
            <a:endParaRPr lang="en-US" dirty="0" smtClean="0">
              <a:solidFill>
                <a:schemeClr val="tx1"/>
              </a:solidFill>
            </a:endParaRPr>
          </a:p>
          <a:p>
            <a:r>
              <a:rPr lang="en-US" dirty="0" smtClean="0">
                <a:solidFill>
                  <a:schemeClr val="tx1"/>
                </a:solidFill>
              </a:rPr>
              <a:t>5.Automatic </a:t>
            </a:r>
            <a:r>
              <a:rPr lang="en-US" dirty="0">
                <a:solidFill>
                  <a:schemeClr val="tx1"/>
                </a:solidFill>
              </a:rPr>
              <a:t>code formatting </a:t>
            </a:r>
          </a:p>
        </p:txBody>
      </p:sp>
    </p:spTree>
    <p:extLst>
      <p:ext uri="{BB962C8B-B14F-4D97-AF65-F5344CB8AC3E}">
        <p14:creationId xmlns:p14="http://schemas.microsoft.com/office/powerpoint/2010/main" val="16165929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1" y="685799"/>
            <a:ext cx="10458405" cy="777241"/>
          </a:xfrm>
        </p:spPr>
        <p:txBody>
          <a:bodyPr>
            <a:normAutofit fontScale="90000"/>
          </a:bodyPr>
          <a:lstStyle/>
          <a:p>
            <a:pPr algn="ctr"/>
            <a:r>
              <a:rPr lang="en-US" b="1" u="sng" dirty="0" smtClean="0">
                <a:solidFill>
                  <a:schemeClr val="tx2">
                    <a:lumMod val="50000"/>
                  </a:schemeClr>
                </a:solidFill>
              </a:rPr>
              <a:t>PYTHON IDE </a:t>
            </a:r>
            <a:r>
              <a:rPr lang="en-US" b="1" u="sng" dirty="0" smtClean="0">
                <a:solidFill>
                  <a:srgbClr val="FFC000"/>
                </a:solidFill>
              </a:rPr>
              <a:t>AND CODE EDITORS</a:t>
            </a:r>
            <a:endParaRPr lang="en-US" b="1" u="sng" dirty="0">
              <a:solidFill>
                <a:srgbClr val="FFC000"/>
              </a:solidFill>
            </a:endParaRPr>
          </a:p>
        </p:txBody>
      </p:sp>
      <p:sp>
        <p:nvSpPr>
          <p:cNvPr id="3" name="Subtitle 2"/>
          <p:cNvSpPr>
            <a:spLocks noGrp="1"/>
          </p:cNvSpPr>
          <p:nvPr>
            <p:ph type="subTitle" idx="1"/>
          </p:nvPr>
        </p:nvSpPr>
        <p:spPr>
          <a:xfrm>
            <a:off x="684210" y="1815738"/>
            <a:ext cx="10458405" cy="4014652"/>
          </a:xfrm>
        </p:spPr>
        <p:txBody>
          <a:bodyPr/>
          <a:lstStyle/>
          <a:p>
            <a:r>
              <a:rPr lang="en-US" dirty="0" smtClean="0"/>
              <a:t>There are several Code editors and IDE in which one can code his/her program </a:t>
            </a:r>
          </a:p>
          <a:p>
            <a:r>
              <a:rPr lang="en-US" dirty="0" smtClean="0"/>
              <a:t>Some of them are listed below:</a:t>
            </a:r>
          </a:p>
          <a:p>
            <a:pPr marL="457200" indent="-457200">
              <a:buAutoNum type="arabicPeriod"/>
            </a:pPr>
            <a:r>
              <a:rPr lang="en-US" dirty="0" smtClean="0">
                <a:solidFill>
                  <a:schemeClr val="tx1"/>
                </a:solidFill>
              </a:rPr>
              <a:t>Jupyter Notebook</a:t>
            </a:r>
          </a:p>
          <a:p>
            <a:pPr marL="457200" indent="-457200">
              <a:buAutoNum type="arabicPeriod"/>
            </a:pPr>
            <a:r>
              <a:rPr lang="en-US" dirty="0" smtClean="0">
                <a:solidFill>
                  <a:schemeClr val="tx1"/>
                </a:solidFill>
              </a:rPr>
              <a:t>Anaconda 3</a:t>
            </a:r>
          </a:p>
          <a:p>
            <a:pPr marL="457200" indent="-457200">
              <a:buAutoNum type="arabicPeriod"/>
            </a:pPr>
            <a:r>
              <a:rPr lang="en-US" dirty="0" smtClean="0">
                <a:solidFill>
                  <a:schemeClr val="tx1"/>
                </a:solidFill>
              </a:rPr>
              <a:t>Python 3.7</a:t>
            </a:r>
          </a:p>
          <a:p>
            <a:pPr marL="457200" indent="-457200">
              <a:buAutoNum type="arabicPeriod"/>
            </a:pPr>
            <a:r>
              <a:rPr lang="en-US" dirty="0" smtClean="0">
                <a:solidFill>
                  <a:schemeClr val="tx1"/>
                </a:solidFill>
              </a:rPr>
              <a:t>PyCharm</a:t>
            </a:r>
          </a:p>
          <a:p>
            <a:pPr marL="457200" indent="-457200">
              <a:buAutoNum type="arabicPeriod"/>
            </a:pPr>
            <a:r>
              <a:rPr lang="en-US" dirty="0" smtClean="0">
                <a:solidFill>
                  <a:schemeClr val="tx1"/>
                </a:solidFill>
              </a:rPr>
              <a:t>Visual Studio code</a:t>
            </a:r>
          </a:p>
          <a:p>
            <a:pPr marL="457200" indent="-457200">
              <a:buAutoNum type="arabicPeriod"/>
            </a:pPr>
            <a:r>
              <a:rPr lang="en-US" dirty="0" smtClean="0">
                <a:solidFill>
                  <a:schemeClr val="tx1"/>
                </a:solidFill>
              </a:rPr>
              <a:t>Sublime Text</a:t>
            </a:r>
            <a:endParaRPr lang="en-US" dirty="0">
              <a:solidFill>
                <a:schemeClr val="tx1"/>
              </a:solidFill>
            </a:endParaRPr>
          </a:p>
        </p:txBody>
      </p:sp>
    </p:spTree>
    <p:extLst>
      <p:ext uri="{BB962C8B-B14F-4D97-AF65-F5344CB8AC3E}">
        <p14:creationId xmlns:p14="http://schemas.microsoft.com/office/powerpoint/2010/main" val="11038656"/>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1" y="333103"/>
            <a:ext cx="10693537" cy="1090749"/>
          </a:xfrm>
        </p:spPr>
        <p:txBody>
          <a:bodyPr>
            <a:normAutofit/>
          </a:bodyPr>
          <a:lstStyle/>
          <a:p>
            <a:pPr algn="ctr"/>
            <a:r>
              <a:rPr lang="en-US" b="1" u="sng" dirty="0" smtClean="0">
                <a:solidFill>
                  <a:schemeClr val="tx2">
                    <a:lumMod val="50000"/>
                  </a:schemeClr>
                </a:solidFill>
              </a:rPr>
              <a:t>PYTHON OBJECT </a:t>
            </a:r>
            <a:r>
              <a:rPr lang="en-US" b="1" u="sng" dirty="0" smtClean="0">
                <a:solidFill>
                  <a:srgbClr val="FFC000"/>
                </a:solidFill>
              </a:rPr>
              <a:t>&amp; DATA STRUCTURE</a:t>
            </a:r>
            <a:endParaRPr lang="en-US" b="1" u="sng" dirty="0">
              <a:solidFill>
                <a:srgbClr val="FFC000"/>
              </a:solidFill>
            </a:endParaRPr>
          </a:p>
        </p:txBody>
      </p:sp>
      <p:sp>
        <p:nvSpPr>
          <p:cNvPr id="3" name="Subtitle 2"/>
          <p:cNvSpPr>
            <a:spLocks noGrp="1"/>
          </p:cNvSpPr>
          <p:nvPr>
            <p:ph type="subTitle" idx="1"/>
          </p:nvPr>
        </p:nvSpPr>
        <p:spPr>
          <a:xfrm>
            <a:off x="684211" y="1959429"/>
            <a:ext cx="10967857" cy="4402182"/>
          </a:xfrm>
        </p:spPr>
        <p:txBody>
          <a:bodyPr/>
          <a:lstStyle/>
          <a:p>
            <a:r>
              <a:rPr lang="en-US" dirty="0" smtClean="0"/>
              <a:t>So to understand python it is necessary to first have knowledge of these data objects and data structures.</a:t>
            </a:r>
          </a:p>
          <a:p>
            <a:r>
              <a:rPr lang="en-US" dirty="0" smtClean="0"/>
              <a:t>So we are learning it from Scratch so various thing that we need to know before we proceed ahead are these basic things</a:t>
            </a:r>
            <a:br>
              <a:rPr lang="en-US" dirty="0" smtClean="0"/>
            </a:br>
            <a:r>
              <a:rPr lang="en-US" dirty="0"/>
              <a:t/>
            </a:r>
            <a:br>
              <a:rPr lang="en-US" dirty="0"/>
            </a:br>
            <a:r>
              <a:rPr lang="en-US" b="1" u="sng" dirty="0">
                <a:solidFill>
                  <a:schemeClr val="tx1"/>
                </a:solidFill>
              </a:rPr>
              <a:t>Operators </a:t>
            </a:r>
            <a:r>
              <a:rPr lang="en-US" b="1" dirty="0" smtClean="0"/>
              <a:t>:</a:t>
            </a:r>
            <a:r>
              <a:rPr lang="en-US" dirty="0" smtClean="0"/>
              <a:t>These </a:t>
            </a:r>
            <a:r>
              <a:rPr lang="en-US" dirty="0"/>
              <a:t>are the constructs, which can manipulate the value of </a:t>
            </a:r>
            <a:r>
              <a:rPr lang="en-US" dirty="0" smtClean="0"/>
              <a:t>operands.</a:t>
            </a:r>
          </a:p>
          <a:p>
            <a:r>
              <a:rPr lang="en-US" dirty="0" smtClean="0">
                <a:sym typeface="Wingdings" panose="05000000000000000000" pitchFamily="2" charset="2"/>
              </a:rPr>
              <a:t>So basically they are divided into </a:t>
            </a:r>
            <a:r>
              <a:rPr lang="en-US" b="1" dirty="0" smtClean="0">
                <a:sym typeface="Wingdings" panose="05000000000000000000" pitchFamily="2" charset="2"/>
              </a:rPr>
              <a:t>Arithmetic</a:t>
            </a:r>
            <a:r>
              <a:rPr lang="en-US" dirty="0" smtClean="0">
                <a:sym typeface="Wingdings" panose="05000000000000000000" pitchFamily="2" charset="2"/>
              </a:rPr>
              <a:t>(+,-,/,*,//,**),</a:t>
            </a:r>
            <a:r>
              <a:rPr lang="en-US" b="1" dirty="0" smtClean="0">
                <a:sym typeface="Wingdings" panose="05000000000000000000" pitchFamily="2" charset="2"/>
              </a:rPr>
              <a:t>Logical</a:t>
            </a:r>
            <a:r>
              <a:rPr lang="en-US" dirty="0" smtClean="0">
                <a:sym typeface="Wingdings" panose="05000000000000000000" pitchFamily="2" charset="2"/>
              </a:rPr>
              <a:t>(</a:t>
            </a:r>
            <a:r>
              <a:rPr lang="en-US" dirty="0" err="1" smtClean="0">
                <a:sym typeface="Wingdings" panose="05000000000000000000" pitchFamily="2" charset="2"/>
              </a:rPr>
              <a:t>and.not.or</a:t>
            </a:r>
            <a:r>
              <a:rPr lang="en-US" dirty="0" smtClean="0">
                <a:sym typeface="Wingdings" panose="05000000000000000000" pitchFamily="2" charset="2"/>
              </a:rPr>
              <a:t>),</a:t>
            </a:r>
          </a:p>
          <a:p>
            <a:r>
              <a:rPr lang="en-US" b="1" dirty="0" smtClean="0">
                <a:sym typeface="Wingdings" panose="05000000000000000000" pitchFamily="2" charset="2"/>
              </a:rPr>
              <a:t>Assignment</a:t>
            </a:r>
            <a:r>
              <a:rPr lang="en-US" dirty="0" smtClean="0">
                <a:sym typeface="Wingdings" panose="05000000000000000000" pitchFamily="2" charset="2"/>
              </a:rPr>
              <a:t>(=,+=,-=),</a:t>
            </a:r>
            <a:r>
              <a:rPr lang="en-US" b="1" dirty="0" smtClean="0">
                <a:sym typeface="Wingdings" panose="05000000000000000000" pitchFamily="2" charset="2"/>
              </a:rPr>
              <a:t>Relational</a:t>
            </a:r>
            <a:r>
              <a:rPr lang="en-US" dirty="0" smtClean="0">
                <a:sym typeface="Wingdings" panose="05000000000000000000" pitchFamily="2" charset="2"/>
              </a:rPr>
              <a:t>(&gt;,&lt;,==,&gt;=),</a:t>
            </a:r>
            <a:r>
              <a:rPr lang="en-US" b="1" dirty="0" smtClean="0">
                <a:sym typeface="Wingdings" panose="05000000000000000000" pitchFamily="2" charset="2"/>
              </a:rPr>
              <a:t>Bitwise</a:t>
            </a:r>
            <a:r>
              <a:rPr lang="en-US" dirty="0" smtClean="0">
                <a:sym typeface="Wingdings" panose="05000000000000000000" pitchFamily="2" charset="2"/>
              </a:rPr>
              <a:t>(&amp;,^),</a:t>
            </a:r>
            <a:r>
              <a:rPr lang="en-US" b="1" dirty="0" smtClean="0">
                <a:sym typeface="Wingdings" panose="05000000000000000000" pitchFamily="2" charset="2"/>
              </a:rPr>
              <a:t>Membership</a:t>
            </a:r>
            <a:r>
              <a:rPr lang="en-US" dirty="0" smtClean="0">
                <a:sym typeface="Wingdings" panose="05000000000000000000" pitchFamily="2" charset="2"/>
              </a:rPr>
              <a:t>(</a:t>
            </a:r>
            <a:r>
              <a:rPr lang="en-US" dirty="0" err="1" smtClean="0">
                <a:sym typeface="Wingdings" panose="05000000000000000000" pitchFamily="2" charset="2"/>
              </a:rPr>
              <a:t>in,not</a:t>
            </a:r>
            <a:r>
              <a:rPr lang="en-US" dirty="0" smtClean="0">
                <a:sym typeface="Wingdings" panose="05000000000000000000" pitchFamily="2" charset="2"/>
              </a:rPr>
              <a:t> in) ,</a:t>
            </a:r>
            <a:r>
              <a:rPr lang="en-US" b="1" dirty="0" smtClean="0">
                <a:sym typeface="Wingdings" panose="05000000000000000000" pitchFamily="2" charset="2"/>
              </a:rPr>
              <a:t>Identity</a:t>
            </a:r>
            <a:r>
              <a:rPr lang="en-US" dirty="0" smtClean="0">
                <a:sym typeface="Wingdings" panose="05000000000000000000" pitchFamily="2" charset="2"/>
              </a:rPr>
              <a:t>(</a:t>
            </a:r>
            <a:r>
              <a:rPr lang="en-US" dirty="0" err="1" smtClean="0">
                <a:sym typeface="Wingdings" panose="05000000000000000000" pitchFamily="2" charset="2"/>
              </a:rPr>
              <a:t>is,is</a:t>
            </a:r>
            <a:r>
              <a:rPr lang="en-US" dirty="0" smtClean="0">
                <a:sym typeface="Wingdings" panose="05000000000000000000" pitchFamily="2" charset="2"/>
              </a:rPr>
              <a:t> not)</a:t>
            </a:r>
          </a:p>
          <a:p>
            <a:endParaRPr lang="en-US" dirty="0" smtClean="0">
              <a:sym typeface="Wingdings" panose="05000000000000000000" pitchFamily="2" charset="2"/>
            </a:endParaRPr>
          </a:p>
        </p:txBody>
      </p:sp>
    </p:spTree>
    <p:extLst>
      <p:ext uri="{BB962C8B-B14F-4D97-AF65-F5344CB8AC3E}">
        <p14:creationId xmlns:p14="http://schemas.microsoft.com/office/powerpoint/2010/main" val="143961608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84211" y="195943"/>
            <a:ext cx="10732725" cy="6309360"/>
          </a:xfrm>
        </p:spPr>
        <p:txBody>
          <a:bodyPr/>
          <a:lstStyle/>
          <a:p>
            <a:r>
              <a:rPr lang="en-US" sz="3200" b="1" u="sng" dirty="0" smtClean="0">
                <a:solidFill>
                  <a:schemeClr val="tx2">
                    <a:lumMod val="50000"/>
                  </a:schemeClr>
                </a:solidFill>
              </a:rPr>
              <a:t>What basic Things I </a:t>
            </a:r>
            <a:r>
              <a:rPr lang="en-US" sz="3200" b="1" u="sng" dirty="0" smtClean="0">
                <a:solidFill>
                  <a:srgbClr val="FFC000"/>
                </a:solidFill>
              </a:rPr>
              <a:t>have Learned about PYTHON 3</a:t>
            </a:r>
          </a:p>
          <a:p>
            <a:endParaRPr lang="en-US" sz="2800" b="1" u="sng" dirty="0" smtClean="0"/>
          </a:p>
          <a:p>
            <a:pPr marL="342900" indent="-342900">
              <a:buAutoNum type="arabicPeriod"/>
            </a:pPr>
            <a:r>
              <a:rPr lang="en-US" sz="1600" dirty="0" smtClean="0">
                <a:solidFill>
                  <a:schemeClr val="tx1"/>
                </a:solidFill>
              </a:rPr>
              <a:t>Taking Inputs</a:t>
            </a:r>
          </a:p>
          <a:p>
            <a:pPr marL="342900" indent="-342900">
              <a:buAutoNum type="arabicPeriod"/>
            </a:pPr>
            <a:r>
              <a:rPr lang="en-US" sz="1600" dirty="0" smtClean="0">
                <a:solidFill>
                  <a:schemeClr val="tx1"/>
                </a:solidFill>
              </a:rPr>
              <a:t>Printing something</a:t>
            </a:r>
          </a:p>
          <a:p>
            <a:pPr marL="342900" indent="-342900">
              <a:buAutoNum type="arabicPeriod"/>
            </a:pPr>
            <a:r>
              <a:rPr lang="en-US" sz="1600" dirty="0" smtClean="0">
                <a:solidFill>
                  <a:schemeClr val="tx1"/>
                </a:solidFill>
              </a:rPr>
              <a:t>Loops  &gt;&gt;  for and while</a:t>
            </a:r>
          </a:p>
          <a:p>
            <a:pPr marL="342900" indent="-342900">
              <a:buAutoNum type="arabicPeriod"/>
            </a:pPr>
            <a:r>
              <a:rPr lang="en-US" sz="1600" dirty="0" smtClean="0">
                <a:solidFill>
                  <a:schemeClr val="tx1"/>
                </a:solidFill>
              </a:rPr>
              <a:t>Python Statements &gt;&gt; If , else , elif</a:t>
            </a:r>
          </a:p>
          <a:p>
            <a:pPr marL="342900" indent="-342900">
              <a:buAutoNum type="arabicPeriod"/>
            </a:pPr>
            <a:r>
              <a:rPr lang="en-US" sz="1600" dirty="0" smtClean="0">
                <a:solidFill>
                  <a:schemeClr val="tx1"/>
                </a:solidFill>
              </a:rPr>
              <a:t>Loop Control statements  &gt;&gt; break , continue , pass</a:t>
            </a:r>
          </a:p>
          <a:p>
            <a:pPr marL="342900" indent="-342900">
              <a:buAutoNum type="arabicPeriod"/>
            </a:pPr>
            <a:r>
              <a:rPr lang="en-US" sz="1600" dirty="0" smtClean="0">
                <a:solidFill>
                  <a:schemeClr val="tx1"/>
                </a:solidFill>
              </a:rPr>
              <a:t>Functions</a:t>
            </a:r>
          </a:p>
          <a:p>
            <a:pPr marL="342900" indent="-342900">
              <a:buAutoNum type="arabicPeriod"/>
            </a:pPr>
            <a:r>
              <a:rPr lang="en-US" sz="1600" dirty="0" smtClean="0">
                <a:solidFill>
                  <a:schemeClr val="tx1"/>
                </a:solidFill>
              </a:rPr>
              <a:t>Lists</a:t>
            </a:r>
          </a:p>
          <a:p>
            <a:pPr marL="342900" indent="-342900">
              <a:buAutoNum type="arabicPeriod"/>
            </a:pPr>
            <a:r>
              <a:rPr lang="en-US" sz="1600" dirty="0" smtClean="0">
                <a:solidFill>
                  <a:schemeClr val="tx1"/>
                </a:solidFill>
              </a:rPr>
              <a:t>Dictionaries and tuples</a:t>
            </a:r>
          </a:p>
          <a:p>
            <a:pPr marL="342900" indent="-342900">
              <a:buAutoNum type="arabicPeriod"/>
            </a:pPr>
            <a:r>
              <a:rPr lang="en-US" sz="1600" dirty="0" smtClean="0">
                <a:solidFill>
                  <a:schemeClr val="tx1"/>
                </a:solidFill>
              </a:rPr>
              <a:t>Strings</a:t>
            </a:r>
          </a:p>
          <a:p>
            <a:endParaRPr lang="en-US" sz="1600" dirty="0"/>
          </a:p>
          <a:p>
            <a:r>
              <a:rPr lang="en-US" sz="1600" dirty="0" smtClean="0"/>
              <a:t>So these are the basics which made further programming life somewhat easier to understand  as these are basics things which we use in almost every program . This is the base</a:t>
            </a:r>
            <a:endParaRPr lang="en-US" sz="1600" dirty="0"/>
          </a:p>
        </p:txBody>
      </p:sp>
    </p:spTree>
    <p:extLst>
      <p:ext uri="{BB962C8B-B14F-4D97-AF65-F5344CB8AC3E}">
        <p14:creationId xmlns:p14="http://schemas.microsoft.com/office/powerpoint/2010/main" val="128005579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84212" y="209006"/>
            <a:ext cx="10928668" cy="6217919"/>
          </a:xfrm>
        </p:spPr>
        <p:txBody>
          <a:bodyPr/>
          <a:lstStyle/>
          <a:p>
            <a:r>
              <a:rPr lang="en-US" dirty="0" smtClean="0"/>
              <a:t>By using previous basic things we have further go to other data types </a:t>
            </a:r>
            <a:br>
              <a:rPr lang="en-US" dirty="0" smtClean="0"/>
            </a:br>
            <a:r>
              <a:rPr lang="en-US" dirty="0" smtClean="0"/>
              <a:t>these generally includes:</a:t>
            </a:r>
          </a:p>
          <a:p>
            <a:pPr marL="457200" indent="-457200">
              <a:buAutoNum type="arabicPeriod"/>
            </a:pPr>
            <a:r>
              <a:rPr lang="en-US" dirty="0" smtClean="0">
                <a:solidFill>
                  <a:schemeClr val="tx1"/>
                </a:solidFill>
              </a:rPr>
              <a:t>Class</a:t>
            </a:r>
          </a:p>
          <a:p>
            <a:pPr marL="457200" indent="-457200">
              <a:buAutoNum type="arabicPeriod"/>
            </a:pPr>
            <a:r>
              <a:rPr lang="en-US" dirty="0" smtClean="0">
                <a:solidFill>
                  <a:schemeClr val="tx1"/>
                </a:solidFill>
              </a:rPr>
              <a:t>OOPS</a:t>
            </a:r>
          </a:p>
          <a:p>
            <a:pPr marL="457200" indent="-457200">
              <a:buAutoNum type="arabicPeriod"/>
            </a:pPr>
            <a:r>
              <a:rPr lang="en-US" dirty="0" smtClean="0">
                <a:solidFill>
                  <a:schemeClr val="tx1"/>
                </a:solidFill>
              </a:rPr>
              <a:t>Linked list</a:t>
            </a:r>
          </a:p>
          <a:p>
            <a:pPr marL="457200" indent="-457200">
              <a:buAutoNum type="arabicPeriod"/>
            </a:pPr>
            <a:r>
              <a:rPr lang="en-US" dirty="0" smtClean="0">
                <a:solidFill>
                  <a:schemeClr val="tx1"/>
                </a:solidFill>
              </a:rPr>
              <a:t>Queue</a:t>
            </a:r>
          </a:p>
          <a:p>
            <a:pPr marL="457200" indent="-457200">
              <a:buAutoNum type="arabicPeriod"/>
            </a:pPr>
            <a:r>
              <a:rPr lang="en-US" dirty="0" smtClean="0">
                <a:solidFill>
                  <a:schemeClr val="tx1"/>
                </a:solidFill>
              </a:rPr>
              <a:t>Priority Queue</a:t>
            </a:r>
          </a:p>
          <a:p>
            <a:pPr marL="457200" indent="-457200">
              <a:buAutoNum type="arabicPeriod"/>
            </a:pPr>
            <a:r>
              <a:rPr lang="en-US" dirty="0" smtClean="0">
                <a:solidFill>
                  <a:schemeClr val="tx1"/>
                </a:solidFill>
              </a:rPr>
              <a:t>Binary Trees</a:t>
            </a:r>
          </a:p>
          <a:p>
            <a:pPr marL="457200" indent="-457200">
              <a:buAutoNum type="arabicPeriod"/>
            </a:pPr>
            <a:r>
              <a:rPr lang="en-US" dirty="0" smtClean="0">
                <a:solidFill>
                  <a:schemeClr val="tx1"/>
                </a:solidFill>
              </a:rPr>
              <a:t>Graphs and all</a:t>
            </a:r>
          </a:p>
          <a:p>
            <a:endParaRPr lang="en-US" dirty="0">
              <a:solidFill>
                <a:schemeClr val="tx1"/>
              </a:solidFill>
            </a:endParaRPr>
          </a:p>
          <a:p>
            <a:r>
              <a:rPr lang="en-US" dirty="0" smtClean="0">
                <a:solidFill>
                  <a:schemeClr val="bg1"/>
                </a:solidFill>
              </a:rPr>
              <a:t>So these are the advanced topics which become much easier to understand when we have knowledge of previous basic topics. That’s exactly how we proceeded in this course, go up step by step</a:t>
            </a:r>
          </a:p>
          <a:p>
            <a:pPr marL="457200" indent="-457200">
              <a:buAutoNum type="arabicPeriod"/>
            </a:pPr>
            <a:endParaRPr lang="en-US" dirty="0" smtClean="0"/>
          </a:p>
          <a:p>
            <a:pPr marL="457200" indent="-457200">
              <a:buAutoNum type="arabicPeriod"/>
            </a:pPr>
            <a:endParaRPr lang="en-US" dirty="0"/>
          </a:p>
        </p:txBody>
      </p:sp>
    </p:spTree>
    <p:extLst>
      <p:ext uri="{BB962C8B-B14F-4D97-AF65-F5344CB8AC3E}">
        <p14:creationId xmlns:p14="http://schemas.microsoft.com/office/powerpoint/2010/main" val="16290775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2" y="254725"/>
            <a:ext cx="10615159" cy="933995"/>
          </a:xfrm>
        </p:spPr>
        <p:txBody>
          <a:bodyPr>
            <a:normAutofit/>
          </a:bodyPr>
          <a:lstStyle/>
          <a:p>
            <a:r>
              <a:rPr lang="en-US" b="1" u="sng" dirty="0" smtClean="0">
                <a:solidFill>
                  <a:schemeClr val="tx2">
                    <a:lumMod val="50000"/>
                  </a:schemeClr>
                </a:solidFill>
              </a:rPr>
              <a:t>What OOPS </a:t>
            </a:r>
            <a:r>
              <a:rPr lang="en-US" b="1" u="sng" dirty="0" smtClean="0">
                <a:solidFill>
                  <a:srgbClr val="FFC000"/>
                </a:solidFill>
              </a:rPr>
              <a:t>brings in Python !</a:t>
            </a:r>
            <a:endParaRPr lang="en-US" b="1" u="sng" dirty="0">
              <a:solidFill>
                <a:srgbClr val="FFC000"/>
              </a:solidFill>
            </a:endParaRPr>
          </a:p>
        </p:txBody>
      </p:sp>
      <p:sp>
        <p:nvSpPr>
          <p:cNvPr id="3" name="Subtitle 2"/>
          <p:cNvSpPr>
            <a:spLocks noGrp="1"/>
          </p:cNvSpPr>
          <p:nvPr>
            <p:ph type="subTitle" idx="1"/>
          </p:nvPr>
        </p:nvSpPr>
        <p:spPr>
          <a:xfrm>
            <a:off x="684211" y="1463040"/>
            <a:ext cx="10615159" cy="4963885"/>
          </a:xfrm>
        </p:spPr>
        <p:txBody>
          <a:bodyPr/>
          <a:lstStyle/>
          <a:p>
            <a:r>
              <a:rPr lang="en-US" dirty="0"/>
              <a:t>Python has been an object-oriented language since it existed. Because of this, creating and using classes and objects are downright easy. One of the popular approach to solve a programming problem is by creating objects. This is known as Object-Oriented Programming (OOP). An object has two characteristics: attributes </a:t>
            </a:r>
            <a:r>
              <a:rPr lang="en-US" dirty="0" smtClean="0"/>
              <a:t>behavior.</a:t>
            </a:r>
          </a:p>
          <a:p>
            <a:r>
              <a:rPr lang="en-US" dirty="0" smtClean="0"/>
              <a:t>It covers the following basic principles</a:t>
            </a:r>
          </a:p>
          <a:p>
            <a:pPr marL="457200" indent="-457200">
              <a:buAutoNum type="arabicPeriod"/>
            </a:pPr>
            <a:r>
              <a:rPr lang="en-US" dirty="0" smtClean="0">
                <a:solidFill>
                  <a:schemeClr val="tx1"/>
                </a:solidFill>
              </a:rPr>
              <a:t>Inheritance</a:t>
            </a:r>
          </a:p>
          <a:p>
            <a:pPr marL="457200" indent="-457200">
              <a:buAutoNum type="arabicPeriod"/>
            </a:pPr>
            <a:r>
              <a:rPr lang="en-US" dirty="0" smtClean="0">
                <a:solidFill>
                  <a:schemeClr val="tx1"/>
                </a:solidFill>
              </a:rPr>
              <a:t>Encapsulation</a:t>
            </a:r>
          </a:p>
          <a:p>
            <a:pPr marL="457200" indent="-457200">
              <a:buAutoNum type="arabicPeriod"/>
            </a:pPr>
            <a:r>
              <a:rPr lang="en-US" dirty="0">
                <a:solidFill>
                  <a:schemeClr val="tx1"/>
                </a:solidFill>
              </a:rPr>
              <a:t>P</a:t>
            </a:r>
            <a:r>
              <a:rPr lang="en-US" dirty="0" smtClean="0">
                <a:solidFill>
                  <a:schemeClr val="tx1"/>
                </a:solidFill>
              </a:rPr>
              <a:t>olymorphism</a:t>
            </a:r>
          </a:p>
          <a:p>
            <a:r>
              <a:rPr lang="en-US" dirty="0" smtClean="0"/>
              <a:t>Having Oops concept in an programming language always enhances aspects like security, durability of code , reusability of code , error reduction and all.</a:t>
            </a:r>
            <a:endParaRPr lang="en-US" dirty="0"/>
          </a:p>
        </p:txBody>
      </p:sp>
    </p:spTree>
    <p:extLst>
      <p:ext uri="{BB962C8B-B14F-4D97-AF65-F5344CB8AC3E}">
        <p14:creationId xmlns:p14="http://schemas.microsoft.com/office/powerpoint/2010/main" val="11877243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2" y="97970"/>
            <a:ext cx="10131834" cy="751115"/>
          </a:xfrm>
        </p:spPr>
        <p:txBody>
          <a:bodyPr>
            <a:normAutofit fontScale="90000"/>
          </a:bodyPr>
          <a:lstStyle/>
          <a:p>
            <a:r>
              <a:rPr lang="en-US" b="1" u="sng" dirty="0" smtClean="0">
                <a:solidFill>
                  <a:schemeClr val="tx2">
                    <a:lumMod val="50000"/>
                  </a:schemeClr>
                </a:solidFill>
              </a:rPr>
              <a:t>LIBRARIES AND </a:t>
            </a:r>
            <a:r>
              <a:rPr lang="en-US" b="1" u="sng" dirty="0" smtClean="0">
                <a:solidFill>
                  <a:srgbClr val="FFC000"/>
                </a:solidFill>
              </a:rPr>
              <a:t>MODULES</a:t>
            </a:r>
            <a:endParaRPr lang="en-US" b="1" u="sng" dirty="0">
              <a:solidFill>
                <a:srgbClr val="FFC000"/>
              </a:solidFill>
            </a:endParaRPr>
          </a:p>
        </p:txBody>
      </p:sp>
      <p:sp>
        <p:nvSpPr>
          <p:cNvPr id="3" name="Subtitle 2"/>
          <p:cNvSpPr>
            <a:spLocks noGrp="1"/>
          </p:cNvSpPr>
          <p:nvPr>
            <p:ph type="subTitle" idx="1"/>
          </p:nvPr>
        </p:nvSpPr>
        <p:spPr>
          <a:xfrm>
            <a:off x="553583" y="1240972"/>
            <a:ext cx="11202988" cy="5068388"/>
          </a:xfrm>
        </p:spPr>
        <p:txBody>
          <a:bodyPr>
            <a:normAutofit lnSpcReduction="10000"/>
          </a:bodyPr>
          <a:lstStyle/>
          <a:p>
            <a:r>
              <a:rPr lang="en-US" dirty="0" smtClean="0"/>
              <a:t>This is that advanced part of python which made it totally different from other languages. Python have various libraries and each of these libraries have various functions using which a complex to complex job can be done in a short spam of time as there are prebuild functions inside library who do this job. Here listed the most common libraries of Python 3:</a:t>
            </a:r>
          </a:p>
          <a:p>
            <a:pPr marL="457200" indent="-457200">
              <a:buAutoNum type="arabicPeriod"/>
            </a:pPr>
            <a:r>
              <a:rPr lang="en-US" dirty="0" smtClean="0">
                <a:solidFill>
                  <a:schemeClr val="tx1"/>
                </a:solidFill>
              </a:rPr>
              <a:t>Numpy </a:t>
            </a:r>
            <a:r>
              <a:rPr lang="en-US" dirty="0" smtClean="0"/>
              <a:t>: so it is the most important library to perform mathematical functions, this library made many tasks very easy like you can easily get 10 d array using this library you can add  all elements of that array in one command, you don’t need to run 10 loops for that, and many such exciting math's functions.</a:t>
            </a:r>
          </a:p>
          <a:p>
            <a:pPr marL="457200" indent="-457200">
              <a:buAutoNum type="arabicPeriod"/>
            </a:pPr>
            <a:r>
              <a:rPr lang="en-US" dirty="0" smtClean="0">
                <a:solidFill>
                  <a:schemeClr val="tx1"/>
                </a:solidFill>
              </a:rPr>
              <a:t>Matplotlib: </a:t>
            </a:r>
            <a:r>
              <a:rPr lang="en-US" dirty="0" smtClean="0">
                <a:solidFill>
                  <a:schemeClr val="bg1"/>
                </a:solidFill>
              </a:rPr>
              <a:t>This library is basically used to see diagrammatical representation of our functions or tables like Graphs , histogram , pie charts etc.</a:t>
            </a:r>
          </a:p>
          <a:p>
            <a:pPr marL="457200" indent="-457200">
              <a:buAutoNum type="arabicPeriod"/>
            </a:pPr>
            <a:r>
              <a:rPr lang="en-US" dirty="0" smtClean="0">
                <a:solidFill>
                  <a:schemeClr val="tx1"/>
                </a:solidFill>
              </a:rPr>
              <a:t>Pandas</a:t>
            </a:r>
            <a:r>
              <a:rPr lang="en-US" dirty="0" smtClean="0">
                <a:solidFill>
                  <a:schemeClr val="bg1"/>
                </a:solidFill>
              </a:rPr>
              <a:t>: This library is usually used when we have to deal with data sets or we have to do data manipulation that is if we want to read something from our file  or write to file. This library can also be useful when it comes to data handling part.</a:t>
            </a:r>
          </a:p>
          <a:p>
            <a:pPr marL="457200" indent="-457200">
              <a:buAutoNum type="arabicPeriod"/>
            </a:pPr>
            <a:endParaRPr lang="en-US" dirty="0" smtClean="0">
              <a:solidFill>
                <a:schemeClr val="tx1"/>
              </a:solidFill>
            </a:endParaRPr>
          </a:p>
          <a:p>
            <a:endParaRPr lang="en-US" dirty="0"/>
          </a:p>
        </p:txBody>
      </p:sp>
    </p:spTree>
    <p:extLst>
      <p:ext uri="{BB962C8B-B14F-4D97-AF65-F5344CB8AC3E}">
        <p14:creationId xmlns:p14="http://schemas.microsoft.com/office/powerpoint/2010/main" val="255081520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par>
    </p:tnLst>
  </p:timing>
</p:sld>
</file>

<file path=ppt/theme/_rels/theme3.xml.rels><?xml version="1.0" encoding="UTF-8" standalone="yes"?>
<Relationships xmlns="http://schemas.openxmlformats.org/package/2006/relationships"><Relationship Id="rId1" Type="http://schemas.openxmlformats.org/officeDocument/2006/relationships/image" Target="../media/image4.jpeg"/></Relationships>
</file>

<file path=ppt/theme/_rels/theme4.xml.rels><?xml version="1.0" encoding="UTF-8" standalone="yes"?>
<Relationships xmlns="http://schemas.openxmlformats.org/package/2006/relationships"><Relationship Id="rId1" Type="http://schemas.openxmlformats.org/officeDocument/2006/relationships/image" Target="../media/image9.jpeg"/></Relationships>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3.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4.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Facet</Template>
  <TotalTime>364</TotalTime>
  <Words>1004</Words>
  <Application>Microsoft Office PowerPoint</Application>
  <PresentationFormat>Widescreen</PresentationFormat>
  <Paragraphs>149</Paragraphs>
  <Slides>28</Slides>
  <Notes>0</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28</vt:i4>
      </vt:variant>
    </vt:vector>
  </HeadingPairs>
  <TitlesOfParts>
    <vt:vector size="39" baseType="lpstr">
      <vt:lpstr>Arial</vt:lpstr>
      <vt:lpstr>Calisto MT</vt:lpstr>
      <vt:lpstr>Century Gothic</vt:lpstr>
      <vt:lpstr>Trebuchet MS</vt:lpstr>
      <vt:lpstr>Wingdings</vt:lpstr>
      <vt:lpstr>Wingdings 2</vt:lpstr>
      <vt:lpstr>Wingdings 3</vt:lpstr>
      <vt:lpstr>Slice</vt:lpstr>
      <vt:lpstr>Berlin</vt:lpstr>
      <vt:lpstr>Ion</vt:lpstr>
      <vt:lpstr>Slate</vt:lpstr>
      <vt:lpstr>PowerPoint Presentation</vt:lpstr>
      <vt:lpstr>WHY PYTHON 3 ?</vt:lpstr>
      <vt:lpstr>DEVELOPMENT ENVIRONMENT</vt:lpstr>
      <vt:lpstr>PYTHON IDE AND CODE EDITORS</vt:lpstr>
      <vt:lpstr>PYTHON OBJECT &amp; DATA STRUCTURE</vt:lpstr>
      <vt:lpstr>PowerPoint Presentation</vt:lpstr>
      <vt:lpstr>PowerPoint Presentation</vt:lpstr>
      <vt:lpstr>What OOPS brings in Python !</vt:lpstr>
      <vt:lpstr>LIBRARIES AND MODULES</vt:lpstr>
      <vt:lpstr>File handling</vt:lpstr>
      <vt:lpstr>Applications of python</vt:lpstr>
      <vt:lpstr>PowerPoint Presentation</vt:lpstr>
      <vt:lpstr>IDEA BEHIND PROJECT</vt:lpstr>
      <vt:lpstr>WHAT  YOUR PROJECT CAN DO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Tunna</dc:creator>
  <cp:lastModifiedBy>Cute_deps</cp:lastModifiedBy>
  <cp:revision>34</cp:revision>
  <dcterms:created xsi:type="dcterms:W3CDTF">2020-05-22T16:57:23Z</dcterms:created>
  <dcterms:modified xsi:type="dcterms:W3CDTF">2020-05-23T11:31:09Z</dcterms:modified>
</cp:coreProperties>
</file>

<file path=docProps/thumbnail.jpeg>
</file>